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xlsx" ContentType="application/vnd.openxmlformats-officedocument.spreadsheetml.sheet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notesSlides/notesSlide15.xml" ContentType="application/vnd.openxmlformats-officedocument.presentationml.notesSlide+xml"/>
  <Override PartName="/ppt/charts/chart10.xml" ContentType="application/vnd.openxmlformats-officedocument.drawingml.chart+xml"/>
  <Override PartName="/ppt/charts/chart11.xml" ContentType="application/vnd.openxmlformats-officedocument.drawingml.chart+xml"/>
  <Override PartName="/ppt/charts/chart12.xml" ContentType="application/vnd.openxmlformats-officedocument.drawingml.chart+xml"/>
  <Override PartName="/ppt/charts/chart13.xml" ContentType="application/vnd.openxmlformats-officedocument.drawingml.chart+xml"/>
  <Override PartName="/ppt/charts/chart14.xml" ContentType="application/vnd.openxmlformats-officedocument.drawingml.chart+xml"/>
  <Override PartName="/ppt/charts/chart15.xml" ContentType="application/vnd.openxmlformats-officedocument.drawingml.chart+xml"/>
  <Override PartName="/ppt/charts/chart16.xml" ContentType="application/vnd.openxmlformats-officedocument.drawingml.chart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26"/>
  </p:notesMasterIdLst>
  <p:handoutMasterIdLst>
    <p:handoutMasterId r:id="rId27"/>
  </p:handoutMasterIdLst>
  <p:sldIdLst>
    <p:sldId id="260" r:id="rId2"/>
    <p:sldId id="379" r:id="rId3"/>
    <p:sldId id="381" r:id="rId4"/>
    <p:sldId id="380" r:id="rId5"/>
    <p:sldId id="386" r:id="rId6"/>
    <p:sldId id="387" r:id="rId7"/>
    <p:sldId id="385" r:id="rId8"/>
    <p:sldId id="406" r:id="rId9"/>
    <p:sldId id="384" r:id="rId10"/>
    <p:sldId id="403" r:id="rId11"/>
    <p:sldId id="389" r:id="rId12"/>
    <p:sldId id="390" r:id="rId13"/>
    <p:sldId id="392" r:id="rId14"/>
    <p:sldId id="404" r:id="rId15"/>
    <p:sldId id="405" r:id="rId16"/>
    <p:sldId id="396" r:id="rId17"/>
    <p:sldId id="397" r:id="rId18"/>
    <p:sldId id="398" r:id="rId19"/>
    <p:sldId id="399" r:id="rId20"/>
    <p:sldId id="401" r:id="rId21"/>
    <p:sldId id="400" r:id="rId22"/>
    <p:sldId id="407" r:id="rId23"/>
    <p:sldId id="408" r:id="rId24"/>
    <p:sldId id="402" r:id="rId25"/>
  </p:sldIdLst>
  <p:sldSz cx="9144000" cy="6858000" type="screen4x3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00080"/>
    <a:srgbClr val="00FF00"/>
    <a:srgbClr val="000000"/>
    <a:srgbClr val="1F49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94" autoAdjust="0"/>
    <p:restoredTop sz="94599" autoAdjust="0"/>
  </p:normalViewPr>
  <p:slideViewPr>
    <p:cSldViewPr snapToObjects="1">
      <p:cViewPr>
        <p:scale>
          <a:sx n="112" d="100"/>
          <a:sy n="112" d="100"/>
        </p:scale>
        <p:origin x="-1440" y="-6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7528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notesMaster" Target="notesMasters/notesMaster1.xml"/><Relationship Id="rId27" Type="http://schemas.openxmlformats.org/officeDocument/2006/relationships/handoutMaster" Target="handoutMasters/handoutMaster1.xml"/><Relationship Id="rId28" Type="http://schemas.openxmlformats.org/officeDocument/2006/relationships/printerSettings" Target="printerSettings/printerSettings1.bin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1.xlsx"/></Relationships>
</file>

<file path=ppt/charts/_rels/chart10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halim:Documents:plots:thread-parallel:thread-parallel.xlsx" TargetMode="External"/></Relationships>
</file>

<file path=ppt/charts/_rels/chart11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halim:Documents:plots:thread-parallel:thread-parallel.xlsx" TargetMode="External"/></Relationships>
</file>

<file path=ppt/charts/_rels/chart12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halim:Documents:plots:thread-parallel:thread-parallel.xlsx" TargetMode="External"/></Relationships>
</file>

<file path=ppt/charts/_rels/chart13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halim:Documents:plots:thread-parallel:thread-parallel.xlsx" TargetMode="External"/></Relationships>
</file>

<file path=ppt/charts/_rels/chart14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halim:Documents:plots:thread-parallel:thread-parallel.xlsx" TargetMode="External"/></Relationships>
</file>

<file path=ppt/charts/_rels/chart15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halim:Documents:plots:thread-parallel:thread-parallel.xlsx" TargetMode="External"/></Relationships>
</file>

<file path=ppt/charts/_rels/chart16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halim:Documents:plots:thread-parallel:thread-parallel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halim:Documents:plots:thread-parallel:thread-parallel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halim:Documents:plots:thread-parallel:thread-parallel.xlsx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halim:Documents:plots:thread-parallel:thread-parallel.xlsx" TargetMode="Externa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halim:Documents:plots:thread-parallel:thread-parallel.xlsx" TargetMode="External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halim:Documents:plots:thread-parallel:thread-parallel.xlsx" TargetMode="External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halim:Documents:plots:thread-parallel:thread-parallel.xlsx" TargetMode="External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halim:Documents:plots:thread-parallel:thread-parallel.xlsx" TargetMode="External"/></Relationships>
</file>

<file path=ppt/charts/_rels/chart9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halim:Documents:plots:thread-parallel:thread-parallel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dirty="0" smtClean="0"/>
              <a:t>Strong Scaling</a:t>
            </a:r>
            <a:r>
              <a:rPr lang="en-US" baseline="0" dirty="0" smtClean="0"/>
              <a:t> with 2</a:t>
            </a:r>
            <a:r>
              <a:rPr lang="en-US" baseline="30000" dirty="0" smtClean="0"/>
              <a:t>22</a:t>
            </a:r>
            <a:r>
              <a:rPr lang="en-US" baseline="0" dirty="0" smtClean="0"/>
              <a:t> bodies and q=256</a:t>
            </a:r>
            <a:endParaRPr lang="en-US" dirty="0"/>
          </a:p>
        </c:rich>
      </c:tx>
      <c:layout/>
      <c:overlay val="0"/>
    </c:title>
    <c:autoTitleDeleted val="0"/>
    <c:plotArea>
      <c:layout>
        <c:manualLayout>
          <c:layoutTarget val="inner"/>
          <c:xMode val="edge"/>
          <c:yMode val="edge"/>
          <c:x val="0.124298556430446"/>
          <c:y val="0.151494026608743"/>
          <c:w val="0.831123359580052"/>
          <c:h val="0.539296995203186"/>
        </c:manualLayout>
      </c:layout>
      <c:scatterChart>
        <c:scatterStyle val="smooth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Bulk-Synchronous Static</c:v>
                </c:pt>
              </c:strCache>
            </c:strRef>
          </c:tx>
          <c:xVal>
            <c:numRef>
              <c:f>Sheet1!$A$2:$A$8</c:f>
              <c:numCache>
                <c:formatCode>General</c:formatCode>
                <c:ptCount val="7"/>
                <c:pt idx="0">
                  <c:v>1.0</c:v>
                </c:pt>
                <c:pt idx="1">
                  <c:v>2.0</c:v>
                </c:pt>
                <c:pt idx="2">
                  <c:v>4.0</c:v>
                </c:pt>
                <c:pt idx="3">
                  <c:v>8.0</c:v>
                </c:pt>
                <c:pt idx="4">
                  <c:v>16.0</c:v>
                </c:pt>
                <c:pt idx="5">
                  <c:v>32.0</c:v>
                </c:pt>
                <c:pt idx="6">
                  <c:v>48.0</c:v>
                </c:pt>
              </c:numCache>
            </c:numRef>
          </c:xVal>
          <c:yVal>
            <c:numRef>
              <c:f>Sheet1!$B$2:$B$8</c:f>
              <c:numCache>
                <c:formatCode>General</c:formatCode>
                <c:ptCount val="7"/>
                <c:pt idx="0">
                  <c:v>150.098</c:v>
                </c:pt>
                <c:pt idx="1">
                  <c:v>80.9729</c:v>
                </c:pt>
                <c:pt idx="2">
                  <c:v>49.1997</c:v>
                </c:pt>
                <c:pt idx="3">
                  <c:v>25.6566</c:v>
                </c:pt>
                <c:pt idx="4">
                  <c:v>15.3954</c:v>
                </c:pt>
                <c:pt idx="5">
                  <c:v>11.2532</c:v>
                </c:pt>
                <c:pt idx="6">
                  <c:v>9.38103</c:v>
                </c:pt>
              </c:numCache>
            </c:numRef>
          </c:yVal>
          <c:smooth val="1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Bulk-Synchronous Dynamic</c:v>
                </c:pt>
              </c:strCache>
            </c:strRef>
          </c:tx>
          <c:xVal>
            <c:numRef>
              <c:f>Sheet1!$A$2:$A$8</c:f>
              <c:numCache>
                <c:formatCode>General</c:formatCode>
                <c:ptCount val="7"/>
                <c:pt idx="0">
                  <c:v>1.0</c:v>
                </c:pt>
                <c:pt idx="1">
                  <c:v>2.0</c:v>
                </c:pt>
                <c:pt idx="2">
                  <c:v>4.0</c:v>
                </c:pt>
                <c:pt idx="3">
                  <c:v>8.0</c:v>
                </c:pt>
                <c:pt idx="4">
                  <c:v>16.0</c:v>
                </c:pt>
                <c:pt idx="5">
                  <c:v>32.0</c:v>
                </c:pt>
                <c:pt idx="6">
                  <c:v>48.0</c:v>
                </c:pt>
              </c:numCache>
            </c:numRef>
          </c:xVal>
          <c:yVal>
            <c:numRef>
              <c:f>Sheet1!$C$2:$C$8</c:f>
              <c:numCache>
                <c:formatCode>General</c:formatCode>
                <c:ptCount val="7"/>
                <c:pt idx="0">
                  <c:v>150.029</c:v>
                </c:pt>
                <c:pt idx="1">
                  <c:v>75.8734</c:v>
                </c:pt>
                <c:pt idx="2">
                  <c:v>47.7667</c:v>
                </c:pt>
                <c:pt idx="3">
                  <c:v>26.5367</c:v>
                </c:pt>
                <c:pt idx="4">
                  <c:v>17.019</c:v>
                </c:pt>
                <c:pt idx="5">
                  <c:v>11.3731</c:v>
                </c:pt>
                <c:pt idx="6">
                  <c:v>10.2607</c:v>
                </c:pt>
              </c:numCache>
            </c:numRef>
          </c:yVal>
          <c:smooth val="1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Fine-Grained Data-Driven</c:v>
                </c:pt>
              </c:strCache>
            </c:strRef>
          </c:tx>
          <c:xVal>
            <c:numRef>
              <c:f>Sheet1!$A$2:$A$8</c:f>
              <c:numCache>
                <c:formatCode>General</c:formatCode>
                <c:ptCount val="7"/>
                <c:pt idx="0">
                  <c:v>1.0</c:v>
                </c:pt>
                <c:pt idx="1">
                  <c:v>2.0</c:v>
                </c:pt>
                <c:pt idx="2">
                  <c:v>4.0</c:v>
                </c:pt>
                <c:pt idx="3">
                  <c:v>8.0</c:v>
                </c:pt>
                <c:pt idx="4">
                  <c:v>16.0</c:v>
                </c:pt>
                <c:pt idx="5">
                  <c:v>32.0</c:v>
                </c:pt>
                <c:pt idx="6">
                  <c:v>48.0</c:v>
                </c:pt>
              </c:numCache>
            </c:numRef>
          </c:xVal>
          <c:yVal>
            <c:numRef>
              <c:f>Sheet1!$D$2:$D$8</c:f>
              <c:numCache>
                <c:formatCode>General</c:formatCode>
                <c:ptCount val="7"/>
                <c:pt idx="0">
                  <c:v>171.557</c:v>
                </c:pt>
                <c:pt idx="1">
                  <c:v>87.62560000000001</c:v>
                </c:pt>
                <c:pt idx="2">
                  <c:v>43.6709</c:v>
                </c:pt>
                <c:pt idx="3">
                  <c:v>22.8006</c:v>
                </c:pt>
                <c:pt idx="4">
                  <c:v>12.8283</c:v>
                </c:pt>
                <c:pt idx="5">
                  <c:v>8.92236</c:v>
                </c:pt>
                <c:pt idx="6">
                  <c:v>7.8609</c:v>
                </c:pt>
              </c:numCache>
            </c:numRef>
          </c:yVal>
          <c:smooth val="1"/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Linear</c:v>
                </c:pt>
              </c:strCache>
            </c:strRef>
          </c:tx>
          <c:xVal>
            <c:numRef>
              <c:f>Sheet1!$A$2:$A$8</c:f>
              <c:numCache>
                <c:formatCode>General</c:formatCode>
                <c:ptCount val="7"/>
                <c:pt idx="0">
                  <c:v>1.0</c:v>
                </c:pt>
                <c:pt idx="1">
                  <c:v>2.0</c:v>
                </c:pt>
                <c:pt idx="2">
                  <c:v>4.0</c:v>
                </c:pt>
                <c:pt idx="3">
                  <c:v>8.0</c:v>
                </c:pt>
                <c:pt idx="4">
                  <c:v>16.0</c:v>
                </c:pt>
                <c:pt idx="5">
                  <c:v>32.0</c:v>
                </c:pt>
                <c:pt idx="6">
                  <c:v>48.0</c:v>
                </c:pt>
              </c:numCache>
            </c:numRef>
          </c:xVal>
          <c:yVal>
            <c:numRef>
              <c:f>Table1[Linear]</c:f>
              <c:numCache>
                <c:formatCode>General</c:formatCode>
                <c:ptCount val="7"/>
                <c:pt idx="0">
                  <c:v>150.098</c:v>
                </c:pt>
                <c:pt idx="1">
                  <c:v>75.049</c:v>
                </c:pt>
                <c:pt idx="2">
                  <c:v>37.5245</c:v>
                </c:pt>
                <c:pt idx="3">
                  <c:v>18.76225</c:v>
                </c:pt>
                <c:pt idx="4">
                  <c:v>9.381125000000001</c:v>
                </c:pt>
                <c:pt idx="5">
                  <c:v>4.6905625</c:v>
                </c:pt>
                <c:pt idx="6">
                  <c:v>3.127041667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030140936"/>
        <c:axId val="-2072102200"/>
      </c:scatterChart>
      <c:valAx>
        <c:axId val="-2030140936"/>
        <c:scaling>
          <c:logBase val="2.0"/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 dirty="0" smtClean="0"/>
                  <a:t>Number of Threads</a:t>
                </a:r>
                <a:endParaRPr lang="en-US" dirty="0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-2072102200"/>
        <c:crosses val="autoZero"/>
        <c:crossBetween val="midCat"/>
      </c:valAx>
      <c:valAx>
        <c:axId val="-2072102200"/>
        <c:scaling>
          <c:logBase val="2.0"/>
          <c:orientation val="minMax"/>
          <c:min val="2.0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dirty="0" smtClean="0"/>
                  <a:t>Iteration</a:t>
                </a:r>
                <a:r>
                  <a:rPr lang="en-US" baseline="0" dirty="0" smtClean="0"/>
                  <a:t> Time (s)</a:t>
                </a:r>
                <a:endParaRPr lang="en-US" dirty="0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-2030140936"/>
        <c:crosses val="autoZero"/>
        <c:crossBetween val="midCat"/>
      </c:valAx>
    </c:plotArea>
    <c:legend>
      <c:legendPos val="b"/>
      <c:layout>
        <c:manualLayout>
          <c:xMode val="edge"/>
          <c:yMode val="edge"/>
          <c:x val="0.025"/>
          <c:y val="0.867869490451624"/>
          <c:w val="0.97441814304462"/>
          <c:h val="0.129256946329985"/>
        </c:manualLayout>
      </c:layout>
      <c:overlay val="0"/>
      <c:spPr>
        <a:solidFill>
          <a:srgbClr val="FFFFFF"/>
        </a:solidFill>
        <a:ln>
          <a:solidFill>
            <a:srgbClr val="7F7F7F"/>
          </a:solidFill>
        </a:ln>
      </c:spPr>
      <c:txPr>
        <a:bodyPr/>
        <a:lstStyle/>
        <a:p>
          <a:pPr>
            <a:defRPr sz="1600"/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211294171188243"/>
          <c:y val="0.964610568257281"/>
          <c:w val="0.788636628754738"/>
          <c:h val="0.0209259672500452"/>
        </c:manualLayout>
      </c:layout>
      <c:scatterChart>
        <c:scatterStyle val="lineMarker"/>
        <c:varyColors val="0"/>
        <c:ser>
          <c:idx val="0"/>
          <c:order val="0"/>
          <c:tx>
            <c:v>bulk-stat</c:v>
          </c:tx>
          <c:xVal>
            <c:numRef>
              <c:f>'SB-scale'!$A$4:$A$8</c:f>
              <c:numCache>
                <c:formatCode>General</c:formatCode>
                <c:ptCount val="5"/>
                <c:pt idx="0">
                  <c:v>1.0</c:v>
                </c:pt>
                <c:pt idx="1">
                  <c:v>2.0</c:v>
                </c:pt>
                <c:pt idx="2">
                  <c:v>4.0</c:v>
                </c:pt>
                <c:pt idx="3">
                  <c:v>8.0</c:v>
                </c:pt>
                <c:pt idx="4">
                  <c:v>16.0</c:v>
                </c:pt>
              </c:numCache>
            </c:numRef>
          </c:xVal>
          <c:yVal>
            <c:numRef>
              <c:f>'SB-scale'!$E$140:$E$144</c:f>
              <c:numCache>
                <c:formatCode>General</c:formatCode>
                <c:ptCount val="5"/>
                <c:pt idx="0">
                  <c:v>1.0</c:v>
                </c:pt>
                <c:pt idx="1">
                  <c:v>1.855186945346338</c:v>
                </c:pt>
                <c:pt idx="2">
                  <c:v>3.152989122533111</c:v>
                </c:pt>
                <c:pt idx="3">
                  <c:v>5.42995157916633</c:v>
                </c:pt>
                <c:pt idx="4">
                  <c:v>9.549038735113605</c:v>
                </c:pt>
              </c:numCache>
            </c:numRef>
          </c:yVal>
          <c:smooth val="0"/>
        </c:ser>
        <c:ser>
          <c:idx val="1"/>
          <c:order val="1"/>
          <c:tx>
            <c:v>bulk-dyn</c:v>
          </c:tx>
          <c:xVal>
            <c:numRef>
              <c:f>'Tune-scale'!$I$20:$I$24</c:f>
              <c:numCache>
                <c:formatCode>General</c:formatCode>
                <c:ptCount val="5"/>
                <c:pt idx="0">
                  <c:v>1.0</c:v>
                </c:pt>
                <c:pt idx="1">
                  <c:v>2.0</c:v>
                </c:pt>
                <c:pt idx="2">
                  <c:v>4.0</c:v>
                </c:pt>
                <c:pt idx="3">
                  <c:v>8.0</c:v>
                </c:pt>
                <c:pt idx="4">
                  <c:v>16.0</c:v>
                </c:pt>
              </c:numCache>
            </c:numRef>
          </c:xVal>
          <c:yVal>
            <c:numRef>
              <c:f>'SB-scale'!$I$140:$I$144</c:f>
              <c:numCache>
                <c:formatCode>General</c:formatCode>
                <c:ptCount val="5"/>
                <c:pt idx="0">
                  <c:v>1.0</c:v>
                </c:pt>
                <c:pt idx="1">
                  <c:v>1.930484625695935</c:v>
                </c:pt>
                <c:pt idx="2">
                  <c:v>3.569451836083023</c:v>
                </c:pt>
                <c:pt idx="3">
                  <c:v>5.528354764259809</c:v>
                </c:pt>
                <c:pt idx="4">
                  <c:v>8.920690616132954</c:v>
                </c:pt>
              </c:numCache>
            </c:numRef>
          </c:yVal>
          <c:smooth val="0"/>
        </c:ser>
        <c:ser>
          <c:idx val="2"/>
          <c:order val="2"/>
          <c:tx>
            <c:v>fg-data-driven</c:v>
          </c:tx>
          <c:xVal>
            <c:numRef>
              <c:f>'Tune-scale'!$I$20:$I$24</c:f>
              <c:numCache>
                <c:formatCode>General</c:formatCode>
                <c:ptCount val="5"/>
                <c:pt idx="0">
                  <c:v>1.0</c:v>
                </c:pt>
                <c:pt idx="1">
                  <c:v>2.0</c:v>
                </c:pt>
                <c:pt idx="2">
                  <c:v>4.0</c:v>
                </c:pt>
                <c:pt idx="3">
                  <c:v>8.0</c:v>
                </c:pt>
                <c:pt idx="4">
                  <c:v>16.0</c:v>
                </c:pt>
              </c:numCache>
            </c:numRef>
          </c:xVal>
          <c:yVal>
            <c:numRef>
              <c:f>'SB-scale'!$Q$140:$Q$144</c:f>
              <c:numCache>
                <c:formatCode>General</c:formatCode>
                <c:ptCount val="5"/>
                <c:pt idx="0">
                  <c:v>1.0</c:v>
                </c:pt>
                <c:pt idx="1">
                  <c:v>1.929237273087198</c:v>
                </c:pt>
                <c:pt idx="2">
                  <c:v>3.475689227808926</c:v>
                </c:pt>
                <c:pt idx="3">
                  <c:v>5.721150845659364</c:v>
                </c:pt>
                <c:pt idx="4">
                  <c:v>9.826677118297723</c:v>
                </c:pt>
              </c:numCache>
            </c:numRef>
          </c:yVal>
          <c:smooth val="0"/>
        </c:ser>
        <c:ser>
          <c:idx val="3"/>
          <c:order val="3"/>
          <c:tx>
            <c:v>bulk-dyn-tiled</c:v>
          </c:tx>
          <c:spPr>
            <a:ln>
              <a:solidFill>
                <a:schemeClr val="tx2"/>
              </a:solidFill>
            </a:ln>
          </c:spPr>
          <c:marker>
            <c:symbol val="circle"/>
            <c:size val="7"/>
            <c:spPr>
              <a:solidFill>
                <a:schemeClr val="tx2"/>
              </a:solidFill>
              <a:ln>
                <a:solidFill>
                  <a:schemeClr val="tx2"/>
                </a:solidFill>
              </a:ln>
            </c:spPr>
          </c:marker>
          <c:xVal>
            <c:numRef>
              <c:f>'Tune-scale'!$I$20:$I$24</c:f>
              <c:numCache>
                <c:formatCode>General</c:formatCode>
                <c:ptCount val="5"/>
                <c:pt idx="0">
                  <c:v>1.0</c:v>
                </c:pt>
                <c:pt idx="1">
                  <c:v>2.0</c:v>
                </c:pt>
                <c:pt idx="2">
                  <c:v>4.0</c:v>
                </c:pt>
                <c:pt idx="3">
                  <c:v>8.0</c:v>
                </c:pt>
                <c:pt idx="4">
                  <c:v>16.0</c:v>
                </c:pt>
              </c:numCache>
            </c:numRef>
          </c:xVal>
          <c:yVal>
            <c:numRef>
              <c:f>'SB-scale'!$M$140:$M$144</c:f>
              <c:numCache>
                <c:formatCode>General</c:formatCode>
                <c:ptCount val="5"/>
                <c:pt idx="0">
                  <c:v>1.0</c:v>
                </c:pt>
                <c:pt idx="1">
                  <c:v>1.96386595434677</c:v>
                </c:pt>
                <c:pt idx="2">
                  <c:v>3.74900331917892</c:v>
                </c:pt>
                <c:pt idx="3">
                  <c:v>6.785730767455813</c:v>
                </c:pt>
                <c:pt idx="4">
                  <c:v>12.15864329314129</c:v>
                </c:pt>
              </c:numCache>
            </c:numRef>
          </c:yVal>
          <c:smooth val="0"/>
        </c:ser>
        <c:ser>
          <c:idx val="4"/>
          <c:order val="4"/>
          <c:tx>
            <c:v>data-driven-tiled</c:v>
          </c:tx>
          <c:xVal>
            <c:numRef>
              <c:f>'Tune-scale'!$I$20:$I$24</c:f>
              <c:numCache>
                <c:formatCode>General</c:formatCode>
                <c:ptCount val="5"/>
                <c:pt idx="0">
                  <c:v>1.0</c:v>
                </c:pt>
                <c:pt idx="1">
                  <c:v>2.0</c:v>
                </c:pt>
                <c:pt idx="2">
                  <c:v>4.0</c:v>
                </c:pt>
                <c:pt idx="3">
                  <c:v>8.0</c:v>
                </c:pt>
                <c:pt idx="4">
                  <c:v>16.0</c:v>
                </c:pt>
              </c:numCache>
            </c:numRef>
          </c:xVal>
          <c:yVal>
            <c:numRef>
              <c:f>'SB-scale'!$U$140:$U$144</c:f>
              <c:numCache>
                <c:formatCode>General</c:formatCode>
                <c:ptCount val="5"/>
                <c:pt idx="0">
                  <c:v>1.0</c:v>
                </c:pt>
                <c:pt idx="1">
                  <c:v>1.979279477239077</c:v>
                </c:pt>
                <c:pt idx="2">
                  <c:v>3.950457106160361</c:v>
                </c:pt>
                <c:pt idx="3">
                  <c:v>7.515992847918943</c:v>
                </c:pt>
                <c:pt idx="4">
                  <c:v>13.1252005724446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772040984"/>
        <c:axId val="1772028968"/>
      </c:scatterChart>
      <c:valAx>
        <c:axId val="1772040984"/>
        <c:scaling>
          <c:logBase val="2.0"/>
          <c:orientation val="minMax"/>
        </c:scaling>
        <c:delete val="0"/>
        <c:axPos val="b"/>
        <c:majorGridlines/>
        <c:numFmt formatCode="General" sourceLinked="1"/>
        <c:majorTickMark val="out"/>
        <c:minorTickMark val="none"/>
        <c:tickLblPos val="none"/>
        <c:crossAx val="1772028968"/>
        <c:crosses val="autoZero"/>
        <c:crossBetween val="midCat"/>
      </c:valAx>
      <c:valAx>
        <c:axId val="1772028968"/>
        <c:scaling>
          <c:logBase val="2.0"/>
          <c:orientation val="minMax"/>
        </c:scaling>
        <c:delete val="1"/>
        <c:axPos val="l"/>
        <c:majorGridlines/>
        <c:numFmt formatCode="General" sourceLinked="1"/>
        <c:majorTickMark val="out"/>
        <c:minorTickMark val="none"/>
        <c:tickLblPos val="nextTo"/>
        <c:crossAx val="1772040984"/>
        <c:crosses val="autoZero"/>
        <c:crossBetween val="midCat"/>
        <c:majorUnit val="2.0"/>
      </c:valAx>
      <c:spPr>
        <a:noFill/>
        <a:ln w="25400">
          <a:noFill/>
        </a:ln>
      </c:spPr>
    </c:plotArea>
    <c:legend>
      <c:legendPos val="t"/>
      <c:layout>
        <c:manualLayout>
          <c:xMode val="edge"/>
          <c:yMode val="edge"/>
          <c:x val="0.0124777444056606"/>
          <c:y val="0.0396825396825397"/>
          <c:w val="0.987522255594339"/>
          <c:h val="0.958384529343996"/>
        </c:manualLayout>
      </c:layout>
      <c:overlay val="0"/>
      <c:spPr>
        <a:solidFill>
          <a:schemeClr val="bg1"/>
        </a:solidFill>
      </c:spPr>
    </c:legend>
    <c:plotVisOnly val="1"/>
    <c:dispBlanksAs val="gap"/>
    <c:showDLblsOverMax val="0"/>
  </c:chart>
  <c:spPr>
    <a:ln>
      <a:noFill/>
    </a:ln>
  </c:spPr>
  <c:txPr>
    <a:bodyPr/>
    <a:lstStyle/>
    <a:p>
      <a:pPr>
        <a:defRPr sz="1200">
          <a:latin typeface="Arial"/>
          <a:cs typeface="Arial"/>
        </a:defRPr>
      </a:pPr>
      <a:endParaRPr lang="en-US"/>
    </a:p>
  </c:txPr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tx>
            <c:v>bulk-stat</c:v>
          </c:tx>
          <c:xVal>
            <c:numRef>
              <c:f>'SB-scale'!$A$4:$A$8</c:f>
              <c:numCache>
                <c:formatCode>General</c:formatCode>
                <c:ptCount val="5"/>
                <c:pt idx="0">
                  <c:v>1.0</c:v>
                </c:pt>
                <c:pt idx="1">
                  <c:v>2.0</c:v>
                </c:pt>
                <c:pt idx="2">
                  <c:v>4.0</c:v>
                </c:pt>
                <c:pt idx="3">
                  <c:v>8.0</c:v>
                </c:pt>
                <c:pt idx="4">
                  <c:v>16.0</c:v>
                </c:pt>
              </c:numCache>
            </c:numRef>
          </c:xVal>
          <c:yVal>
            <c:numRef>
              <c:f>'SB-scale'!$E$108:$E$112</c:f>
              <c:numCache>
                <c:formatCode>General</c:formatCode>
                <c:ptCount val="5"/>
                <c:pt idx="0">
                  <c:v>1.0</c:v>
                </c:pt>
                <c:pt idx="1">
                  <c:v>1.826325752324588</c:v>
                </c:pt>
                <c:pt idx="2">
                  <c:v>3.230379983860828</c:v>
                </c:pt>
                <c:pt idx="3">
                  <c:v>5.227407834932544</c:v>
                </c:pt>
                <c:pt idx="4">
                  <c:v>9.110284622918952</c:v>
                </c:pt>
              </c:numCache>
            </c:numRef>
          </c:yVal>
          <c:smooth val="0"/>
        </c:ser>
        <c:ser>
          <c:idx val="1"/>
          <c:order val="1"/>
          <c:tx>
            <c:v>bulk-dyn</c:v>
          </c:tx>
          <c:xVal>
            <c:numRef>
              <c:f>'Tune-scale'!$I$20:$I$24</c:f>
              <c:numCache>
                <c:formatCode>General</c:formatCode>
                <c:ptCount val="5"/>
                <c:pt idx="0">
                  <c:v>1.0</c:v>
                </c:pt>
                <c:pt idx="1">
                  <c:v>2.0</c:v>
                </c:pt>
                <c:pt idx="2">
                  <c:v>4.0</c:v>
                </c:pt>
                <c:pt idx="3">
                  <c:v>8.0</c:v>
                </c:pt>
                <c:pt idx="4">
                  <c:v>16.0</c:v>
                </c:pt>
              </c:numCache>
            </c:numRef>
          </c:xVal>
          <c:yVal>
            <c:numRef>
              <c:f>'SB-scale'!$I$108:$I$112</c:f>
              <c:numCache>
                <c:formatCode>General</c:formatCode>
                <c:ptCount val="5"/>
                <c:pt idx="0">
                  <c:v>1.0</c:v>
                </c:pt>
                <c:pt idx="1">
                  <c:v>1.932994885960655</c:v>
                </c:pt>
                <c:pt idx="2">
                  <c:v>3.576385737119403</c:v>
                </c:pt>
                <c:pt idx="3">
                  <c:v>5.792004218397968</c:v>
                </c:pt>
                <c:pt idx="4">
                  <c:v>8.864122387545071</c:v>
                </c:pt>
              </c:numCache>
            </c:numRef>
          </c:yVal>
          <c:smooth val="0"/>
        </c:ser>
        <c:ser>
          <c:idx val="2"/>
          <c:order val="2"/>
          <c:tx>
            <c:v>fg-data-driven</c:v>
          </c:tx>
          <c:xVal>
            <c:numRef>
              <c:f>'Tune-scale'!$I$20:$I$24</c:f>
              <c:numCache>
                <c:formatCode>General</c:formatCode>
                <c:ptCount val="5"/>
                <c:pt idx="0">
                  <c:v>1.0</c:v>
                </c:pt>
                <c:pt idx="1">
                  <c:v>2.0</c:v>
                </c:pt>
                <c:pt idx="2">
                  <c:v>4.0</c:v>
                </c:pt>
                <c:pt idx="3">
                  <c:v>8.0</c:v>
                </c:pt>
                <c:pt idx="4">
                  <c:v>16.0</c:v>
                </c:pt>
              </c:numCache>
            </c:numRef>
          </c:xVal>
          <c:yVal>
            <c:numRef>
              <c:f>'SB-scale'!$Q$108:$Q$112</c:f>
              <c:numCache>
                <c:formatCode>General</c:formatCode>
                <c:ptCount val="5"/>
                <c:pt idx="0">
                  <c:v>1.0</c:v>
                </c:pt>
                <c:pt idx="1">
                  <c:v>1.931410553554782</c:v>
                </c:pt>
                <c:pt idx="2">
                  <c:v>3.470215949808487</c:v>
                </c:pt>
                <c:pt idx="3">
                  <c:v>5.719558921136789</c:v>
                </c:pt>
                <c:pt idx="4">
                  <c:v>9.746417977204607</c:v>
                </c:pt>
              </c:numCache>
            </c:numRef>
          </c:yVal>
          <c:smooth val="0"/>
        </c:ser>
        <c:ser>
          <c:idx val="3"/>
          <c:order val="3"/>
          <c:tx>
            <c:v>bulk-dyn-tiled</c:v>
          </c:tx>
          <c:spPr>
            <a:ln>
              <a:solidFill>
                <a:schemeClr val="tx2"/>
              </a:solidFill>
            </a:ln>
          </c:spPr>
          <c:marker>
            <c:symbol val="circle"/>
            <c:size val="7"/>
            <c:spPr>
              <a:solidFill>
                <a:schemeClr val="tx2"/>
              </a:solidFill>
              <a:ln>
                <a:solidFill>
                  <a:schemeClr val="tx2"/>
                </a:solidFill>
              </a:ln>
            </c:spPr>
          </c:marker>
          <c:xVal>
            <c:numRef>
              <c:f>'Tune-scale'!$I$20:$I$24</c:f>
              <c:numCache>
                <c:formatCode>General</c:formatCode>
                <c:ptCount val="5"/>
                <c:pt idx="0">
                  <c:v>1.0</c:v>
                </c:pt>
                <c:pt idx="1">
                  <c:v>2.0</c:v>
                </c:pt>
                <c:pt idx="2">
                  <c:v>4.0</c:v>
                </c:pt>
                <c:pt idx="3">
                  <c:v>8.0</c:v>
                </c:pt>
                <c:pt idx="4">
                  <c:v>16.0</c:v>
                </c:pt>
              </c:numCache>
            </c:numRef>
          </c:xVal>
          <c:yVal>
            <c:numRef>
              <c:f>'SB-scale'!$M$108:$M$112</c:f>
              <c:numCache>
                <c:formatCode>General</c:formatCode>
                <c:ptCount val="5"/>
                <c:pt idx="0">
                  <c:v>1.0</c:v>
                </c:pt>
                <c:pt idx="1">
                  <c:v>1.971763339842719</c:v>
                </c:pt>
                <c:pt idx="2">
                  <c:v>3.753182511852195</c:v>
                </c:pt>
                <c:pt idx="3">
                  <c:v>6.778811757996786</c:v>
                </c:pt>
                <c:pt idx="4">
                  <c:v>11.89612898432276</c:v>
                </c:pt>
              </c:numCache>
            </c:numRef>
          </c:yVal>
          <c:smooth val="0"/>
        </c:ser>
        <c:ser>
          <c:idx val="4"/>
          <c:order val="4"/>
          <c:tx>
            <c:v>data-driven-tiled</c:v>
          </c:tx>
          <c:xVal>
            <c:numRef>
              <c:f>'Tune-scale'!$I$20:$I$24</c:f>
              <c:numCache>
                <c:formatCode>General</c:formatCode>
                <c:ptCount val="5"/>
                <c:pt idx="0">
                  <c:v>1.0</c:v>
                </c:pt>
                <c:pt idx="1">
                  <c:v>2.0</c:v>
                </c:pt>
                <c:pt idx="2">
                  <c:v>4.0</c:v>
                </c:pt>
                <c:pt idx="3">
                  <c:v>8.0</c:v>
                </c:pt>
                <c:pt idx="4">
                  <c:v>16.0</c:v>
                </c:pt>
              </c:numCache>
            </c:numRef>
          </c:xVal>
          <c:yVal>
            <c:numRef>
              <c:f>'SB-scale'!$U$108:$U$112</c:f>
              <c:numCache>
                <c:formatCode>General</c:formatCode>
                <c:ptCount val="5"/>
                <c:pt idx="0">
                  <c:v>1.0</c:v>
                </c:pt>
                <c:pt idx="1">
                  <c:v>1.99716275335828</c:v>
                </c:pt>
                <c:pt idx="2">
                  <c:v>3.937539955868099</c:v>
                </c:pt>
                <c:pt idx="3">
                  <c:v>7.56224132126661</c:v>
                </c:pt>
                <c:pt idx="4">
                  <c:v>13.72716455896415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767507352"/>
        <c:axId val="1777295720"/>
      </c:scatterChart>
      <c:valAx>
        <c:axId val="1767507352"/>
        <c:scaling>
          <c:logBase val="2.0"/>
          <c:orientation val="minMax"/>
        </c:scaling>
        <c:delete val="0"/>
        <c:axPos val="b"/>
        <c:majorGridlines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Number of Threads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1777295720"/>
        <c:crosses val="autoZero"/>
        <c:crossBetween val="midCat"/>
      </c:valAx>
      <c:valAx>
        <c:axId val="1777295720"/>
        <c:scaling>
          <c:logBase val="2.0"/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Speed-up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1767507352"/>
        <c:crosses val="autoZero"/>
        <c:crossBetween val="midCat"/>
      </c:valAx>
    </c:plotArea>
    <c:plotVisOnly val="1"/>
    <c:dispBlanksAs val="gap"/>
    <c:showDLblsOverMax val="0"/>
  </c:chart>
  <c:spPr>
    <a:ln>
      <a:noFill/>
    </a:ln>
  </c:spPr>
  <c:txPr>
    <a:bodyPr/>
    <a:lstStyle/>
    <a:p>
      <a:pPr>
        <a:defRPr sz="1600">
          <a:latin typeface="Arial"/>
          <a:cs typeface="Arial"/>
        </a:defRPr>
      </a:pPr>
      <a:endParaRPr lang="en-US"/>
    </a:p>
  </c:txPr>
  <c:externalData r:id="rId1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tx>
            <c:v>bulk-stat</c:v>
          </c:tx>
          <c:xVal>
            <c:numRef>
              <c:f>'SB-scale'!$A$4:$A$8</c:f>
              <c:numCache>
                <c:formatCode>General</c:formatCode>
                <c:ptCount val="5"/>
                <c:pt idx="0">
                  <c:v>1.0</c:v>
                </c:pt>
                <c:pt idx="1">
                  <c:v>2.0</c:v>
                </c:pt>
                <c:pt idx="2">
                  <c:v>4.0</c:v>
                </c:pt>
                <c:pt idx="3">
                  <c:v>8.0</c:v>
                </c:pt>
                <c:pt idx="4">
                  <c:v>16.0</c:v>
                </c:pt>
              </c:numCache>
            </c:numRef>
          </c:xVal>
          <c:yVal>
            <c:numRef>
              <c:f>'SB-scale'!$D$108:$D$112</c:f>
              <c:numCache>
                <c:formatCode>General</c:formatCode>
                <c:ptCount val="5"/>
                <c:pt idx="0">
                  <c:v>1.0</c:v>
                </c:pt>
                <c:pt idx="1">
                  <c:v>1.916574241181296</c:v>
                </c:pt>
                <c:pt idx="2">
                  <c:v>3.485414483593233</c:v>
                </c:pt>
                <c:pt idx="3">
                  <c:v>4.899950000167784</c:v>
                </c:pt>
                <c:pt idx="4">
                  <c:v>8.583092332651478</c:v>
                </c:pt>
              </c:numCache>
            </c:numRef>
          </c:yVal>
          <c:smooth val="0"/>
        </c:ser>
        <c:ser>
          <c:idx val="1"/>
          <c:order val="1"/>
          <c:tx>
            <c:v>bulk-dyn</c:v>
          </c:tx>
          <c:xVal>
            <c:numRef>
              <c:f>'Tune-scale'!$I$20:$I$24</c:f>
              <c:numCache>
                <c:formatCode>General</c:formatCode>
                <c:ptCount val="5"/>
                <c:pt idx="0">
                  <c:v>1.0</c:v>
                </c:pt>
                <c:pt idx="1">
                  <c:v>2.0</c:v>
                </c:pt>
                <c:pt idx="2">
                  <c:v>4.0</c:v>
                </c:pt>
                <c:pt idx="3">
                  <c:v>8.0</c:v>
                </c:pt>
                <c:pt idx="4">
                  <c:v>16.0</c:v>
                </c:pt>
              </c:numCache>
            </c:numRef>
          </c:xVal>
          <c:yVal>
            <c:numRef>
              <c:f>'SB-scale'!$H$108:$H$112</c:f>
              <c:numCache>
                <c:formatCode>General</c:formatCode>
                <c:ptCount val="5"/>
                <c:pt idx="0">
                  <c:v>1.0</c:v>
                </c:pt>
                <c:pt idx="1">
                  <c:v>1.941917262003655</c:v>
                </c:pt>
                <c:pt idx="2">
                  <c:v>3.63457027217298</c:v>
                </c:pt>
                <c:pt idx="3">
                  <c:v>6.355596735744984</c:v>
                </c:pt>
                <c:pt idx="4">
                  <c:v>10.44039673579054</c:v>
                </c:pt>
              </c:numCache>
            </c:numRef>
          </c:yVal>
          <c:smooth val="0"/>
        </c:ser>
        <c:ser>
          <c:idx val="2"/>
          <c:order val="2"/>
          <c:tx>
            <c:v>fg-data-driven</c:v>
          </c:tx>
          <c:xVal>
            <c:numRef>
              <c:f>'Tune-scale'!$I$20:$I$24</c:f>
              <c:numCache>
                <c:formatCode>General</c:formatCode>
                <c:ptCount val="5"/>
                <c:pt idx="0">
                  <c:v>1.0</c:v>
                </c:pt>
                <c:pt idx="1">
                  <c:v>2.0</c:v>
                </c:pt>
                <c:pt idx="2">
                  <c:v>4.0</c:v>
                </c:pt>
                <c:pt idx="3">
                  <c:v>8.0</c:v>
                </c:pt>
                <c:pt idx="4">
                  <c:v>16.0</c:v>
                </c:pt>
              </c:numCache>
            </c:numRef>
          </c:xVal>
          <c:yVal>
            <c:numRef>
              <c:f>'SB-scale'!$P$108:$P$112</c:f>
              <c:numCache>
                <c:formatCode>General</c:formatCode>
                <c:ptCount val="5"/>
                <c:pt idx="0">
                  <c:v>1.0</c:v>
                </c:pt>
                <c:pt idx="1">
                  <c:v>1.85792470318224</c:v>
                </c:pt>
                <c:pt idx="2">
                  <c:v>3.040939118863172</c:v>
                </c:pt>
                <c:pt idx="3">
                  <c:v>3.369486912671096</c:v>
                </c:pt>
                <c:pt idx="4">
                  <c:v>5.193505236978981</c:v>
                </c:pt>
              </c:numCache>
            </c:numRef>
          </c:yVal>
          <c:smooth val="0"/>
        </c:ser>
        <c:ser>
          <c:idx val="3"/>
          <c:order val="3"/>
          <c:tx>
            <c:v>bulk-dyn-tiled</c:v>
          </c:tx>
          <c:spPr>
            <a:ln>
              <a:solidFill>
                <a:schemeClr val="tx2"/>
              </a:solidFill>
            </a:ln>
          </c:spPr>
          <c:marker>
            <c:symbol val="circle"/>
            <c:size val="7"/>
            <c:spPr>
              <a:solidFill>
                <a:schemeClr val="tx2"/>
              </a:solidFill>
              <a:ln>
                <a:solidFill>
                  <a:schemeClr val="tx2"/>
                </a:solidFill>
              </a:ln>
            </c:spPr>
          </c:marker>
          <c:xVal>
            <c:numRef>
              <c:f>'Tune-scale'!$I$20:$I$24</c:f>
              <c:numCache>
                <c:formatCode>General</c:formatCode>
                <c:ptCount val="5"/>
                <c:pt idx="0">
                  <c:v>1.0</c:v>
                </c:pt>
                <c:pt idx="1">
                  <c:v>2.0</c:v>
                </c:pt>
                <c:pt idx="2">
                  <c:v>4.0</c:v>
                </c:pt>
                <c:pt idx="3">
                  <c:v>8.0</c:v>
                </c:pt>
                <c:pt idx="4">
                  <c:v>16.0</c:v>
                </c:pt>
              </c:numCache>
            </c:numRef>
          </c:xVal>
          <c:yVal>
            <c:numRef>
              <c:f>'SB-scale'!$L$108:$L$112</c:f>
              <c:numCache>
                <c:formatCode>General</c:formatCode>
                <c:ptCount val="5"/>
                <c:pt idx="0">
                  <c:v>1.0</c:v>
                </c:pt>
                <c:pt idx="1">
                  <c:v>1.98358652465694</c:v>
                </c:pt>
                <c:pt idx="2">
                  <c:v>3.781876144231039</c:v>
                </c:pt>
                <c:pt idx="3">
                  <c:v>6.669420782498193</c:v>
                </c:pt>
                <c:pt idx="4">
                  <c:v>11.87429046545466</c:v>
                </c:pt>
              </c:numCache>
            </c:numRef>
          </c:yVal>
          <c:smooth val="0"/>
        </c:ser>
        <c:ser>
          <c:idx val="4"/>
          <c:order val="4"/>
          <c:tx>
            <c:v>data-driven-tiled</c:v>
          </c:tx>
          <c:xVal>
            <c:numRef>
              <c:f>'Tune-scale'!$I$20:$I$24</c:f>
              <c:numCache>
                <c:formatCode>General</c:formatCode>
                <c:ptCount val="5"/>
                <c:pt idx="0">
                  <c:v>1.0</c:v>
                </c:pt>
                <c:pt idx="1">
                  <c:v>2.0</c:v>
                </c:pt>
                <c:pt idx="2">
                  <c:v>4.0</c:v>
                </c:pt>
                <c:pt idx="3">
                  <c:v>8.0</c:v>
                </c:pt>
                <c:pt idx="4">
                  <c:v>16.0</c:v>
                </c:pt>
              </c:numCache>
            </c:numRef>
          </c:xVal>
          <c:yVal>
            <c:numRef>
              <c:f>'SB-scale'!$T$108:$T$112</c:f>
              <c:numCache>
                <c:formatCode>General</c:formatCode>
                <c:ptCount val="5"/>
                <c:pt idx="0">
                  <c:v>1.0</c:v>
                </c:pt>
                <c:pt idx="1">
                  <c:v>1.997407345584949</c:v>
                </c:pt>
                <c:pt idx="2">
                  <c:v>3.938708607074126</c:v>
                </c:pt>
                <c:pt idx="3">
                  <c:v>7.564399944942061</c:v>
                </c:pt>
                <c:pt idx="4">
                  <c:v>13.31463900504298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772712792"/>
        <c:axId val="1772178136"/>
      </c:scatterChart>
      <c:valAx>
        <c:axId val="1772712792"/>
        <c:scaling>
          <c:logBase val="2.0"/>
          <c:orientation val="minMax"/>
        </c:scaling>
        <c:delete val="1"/>
        <c:axPos val="b"/>
        <c:majorGridlines/>
        <c:numFmt formatCode="General" sourceLinked="1"/>
        <c:majorTickMark val="out"/>
        <c:minorTickMark val="none"/>
        <c:tickLblPos val="nextTo"/>
        <c:crossAx val="1772178136"/>
        <c:crosses val="autoZero"/>
        <c:crossBetween val="midCat"/>
      </c:valAx>
      <c:valAx>
        <c:axId val="1772178136"/>
        <c:scaling>
          <c:logBase val="2.0"/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Speed-up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1772712792"/>
        <c:crosses val="autoZero"/>
        <c:crossBetween val="midCat"/>
      </c:valAx>
    </c:plotArea>
    <c:plotVisOnly val="1"/>
    <c:dispBlanksAs val="gap"/>
    <c:showDLblsOverMax val="0"/>
  </c:chart>
  <c:spPr>
    <a:ln>
      <a:noFill/>
    </a:ln>
  </c:spPr>
  <c:txPr>
    <a:bodyPr/>
    <a:lstStyle/>
    <a:p>
      <a:pPr>
        <a:defRPr sz="1600">
          <a:latin typeface="Arial"/>
          <a:cs typeface="Arial"/>
        </a:defRPr>
      </a:pPr>
      <a:endParaRPr lang="en-US"/>
    </a:p>
  </c:txPr>
  <c:externalData r:id="rId1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tx>
            <c:v>bulk-stat</c:v>
          </c:tx>
          <c:xVal>
            <c:numRef>
              <c:f>'MC-scale'!$A$4:$A$10</c:f>
              <c:numCache>
                <c:formatCode>General</c:formatCode>
                <c:ptCount val="7"/>
                <c:pt idx="0">
                  <c:v>1.0</c:v>
                </c:pt>
                <c:pt idx="1">
                  <c:v>2.0</c:v>
                </c:pt>
                <c:pt idx="2">
                  <c:v>4.0</c:v>
                </c:pt>
                <c:pt idx="3">
                  <c:v>8.0</c:v>
                </c:pt>
                <c:pt idx="4">
                  <c:v>16.0</c:v>
                </c:pt>
                <c:pt idx="5">
                  <c:v>32.0</c:v>
                </c:pt>
                <c:pt idx="6">
                  <c:v>48.0</c:v>
                </c:pt>
              </c:numCache>
            </c:numRef>
          </c:xVal>
          <c:yVal>
            <c:numRef>
              <c:f>'MC-scale'!$D$64:$D$70</c:f>
              <c:numCache>
                <c:formatCode>General</c:formatCode>
                <c:ptCount val="7"/>
                <c:pt idx="0">
                  <c:v>1.0</c:v>
                </c:pt>
                <c:pt idx="1">
                  <c:v>1.853681910861535</c:v>
                </c:pt>
                <c:pt idx="2">
                  <c:v>3.050790960107481</c:v>
                </c:pt>
                <c:pt idx="3">
                  <c:v>5.850268546884622</c:v>
                </c:pt>
                <c:pt idx="4">
                  <c:v>9.749535575561532</c:v>
                </c:pt>
                <c:pt idx="5">
                  <c:v>13.33825045320442</c:v>
                </c:pt>
                <c:pt idx="6">
                  <c:v>16.0001620291162</c:v>
                </c:pt>
              </c:numCache>
            </c:numRef>
          </c:yVal>
          <c:smooth val="0"/>
        </c:ser>
        <c:ser>
          <c:idx val="1"/>
          <c:order val="1"/>
          <c:tx>
            <c:v>bulk-dyn</c:v>
          </c:tx>
          <c:xVal>
            <c:numRef>
              <c:f>'MC-scale'!$A$4:$A$10</c:f>
              <c:numCache>
                <c:formatCode>General</c:formatCode>
                <c:ptCount val="7"/>
                <c:pt idx="0">
                  <c:v>1.0</c:v>
                </c:pt>
                <c:pt idx="1">
                  <c:v>2.0</c:v>
                </c:pt>
                <c:pt idx="2">
                  <c:v>4.0</c:v>
                </c:pt>
                <c:pt idx="3">
                  <c:v>8.0</c:v>
                </c:pt>
                <c:pt idx="4">
                  <c:v>16.0</c:v>
                </c:pt>
                <c:pt idx="5">
                  <c:v>32.0</c:v>
                </c:pt>
                <c:pt idx="6">
                  <c:v>48.0</c:v>
                </c:pt>
              </c:numCache>
            </c:numRef>
          </c:xVal>
          <c:yVal>
            <c:numRef>
              <c:f>'MC-scale'!$H$64:$H$70</c:f>
              <c:numCache>
                <c:formatCode>General</c:formatCode>
                <c:ptCount val="7"/>
                <c:pt idx="0">
                  <c:v>1.0</c:v>
                </c:pt>
                <c:pt idx="1">
                  <c:v>1.977359654371624</c:v>
                </c:pt>
                <c:pt idx="2">
                  <c:v>3.140870104068315</c:v>
                </c:pt>
                <c:pt idx="3">
                  <c:v>5.653641937392365</c:v>
                </c:pt>
                <c:pt idx="4">
                  <c:v>8.815382807450497</c:v>
                </c:pt>
                <c:pt idx="5">
                  <c:v>13.19156606378208</c:v>
                </c:pt>
                <c:pt idx="6">
                  <c:v>14.62171196896898</c:v>
                </c:pt>
              </c:numCache>
            </c:numRef>
          </c:yVal>
          <c:smooth val="0"/>
        </c:ser>
        <c:ser>
          <c:idx val="2"/>
          <c:order val="2"/>
          <c:tx>
            <c:v>fg-data-driven</c:v>
          </c:tx>
          <c:xVal>
            <c:numRef>
              <c:f>'MC-scale'!$A$4:$A$10</c:f>
              <c:numCache>
                <c:formatCode>General</c:formatCode>
                <c:ptCount val="7"/>
                <c:pt idx="0">
                  <c:v>1.0</c:v>
                </c:pt>
                <c:pt idx="1">
                  <c:v>2.0</c:v>
                </c:pt>
                <c:pt idx="2">
                  <c:v>4.0</c:v>
                </c:pt>
                <c:pt idx="3">
                  <c:v>8.0</c:v>
                </c:pt>
                <c:pt idx="4">
                  <c:v>16.0</c:v>
                </c:pt>
                <c:pt idx="5">
                  <c:v>32.0</c:v>
                </c:pt>
                <c:pt idx="6">
                  <c:v>48.0</c:v>
                </c:pt>
              </c:numCache>
            </c:numRef>
          </c:xVal>
          <c:yVal>
            <c:numRef>
              <c:f>'MC-scale'!$P$64:$P$70</c:f>
              <c:numCache>
                <c:formatCode>General</c:formatCode>
                <c:ptCount val="7"/>
                <c:pt idx="0">
                  <c:v>1.0</c:v>
                </c:pt>
                <c:pt idx="1">
                  <c:v>1.957841087536062</c:v>
                </c:pt>
                <c:pt idx="2">
                  <c:v>3.928405414131606</c:v>
                </c:pt>
                <c:pt idx="3">
                  <c:v>7.524231818460917</c:v>
                </c:pt>
                <c:pt idx="4">
                  <c:v>13.37332304358333</c:v>
                </c:pt>
                <c:pt idx="5">
                  <c:v>19.22776036833304</c:v>
                </c:pt>
                <c:pt idx="6">
                  <c:v>21.8240913890267</c:v>
                </c:pt>
              </c:numCache>
            </c:numRef>
          </c:yVal>
          <c:smooth val="0"/>
        </c:ser>
        <c:ser>
          <c:idx val="3"/>
          <c:order val="3"/>
          <c:tx>
            <c:v>bulk-dyn-tiled</c:v>
          </c:tx>
          <c:spPr>
            <a:ln>
              <a:solidFill>
                <a:schemeClr val="tx2"/>
              </a:solidFill>
            </a:ln>
          </c:spPr>
          <c:marker>
            <c:symbol val="circle"/>
            <c:size val="7"/>
            <c:spPr>
              <a:solidFill>
                <a:schemeClr val="tx2"/>
              </a:solidFill>
              <a:ln>
                <a:solidFill>
                  <a:schemeClr val="tx2"/>
                </a:solidFill>
              </a:ln>
            </c:spPr>
          </c:marker>
          <c:xVal>
            <c:numRef>
              <c:f>'MC-scale'!$A$4:$A$10</c:f>
              <c:numCache>
                <c:formatCode>General</c:formatCode>
                <c:ptCount val="7"/>
                <c:pt idx="0">
                  <c:v>1.0</c:v>
                </c:pt>
                <c:pt idx="1">
                  <c:v>2.0</c:v>
                </c:pt>
                <c:pt idx="2">
                  <c:v>4.0</c:v>
                </c:pt>
                <c:pt idx="3">
                  <c:v>8.0</c:v>
                </c:pt>
                <c:pt idx="4">
                  <c:v>16.0</c:v>
                </c:pt>
                <c:pt idx="5">
                  <c:v>32.0</c:v>
                </c:pt>
                <c:pt idx="6">
                  <c:v>48.0</c:v>
                </c:pt>
              </c:numCache>
            </c:numRef>
          </c:xVal>
          <c:yVal>
            <c:numRef>
              <c:f>'MC-scale'!$L$64:$L$70</c:f>
              <c:numCache>
                <c:formatCode>General</c:formatCode>
                <c:ptCount val="7"/>
                <c:pt idx="0">
                  <c:v>1.0</c:v>
                </c:pt>
                <c:pt idx="1">
                  <c:v>1.730939832590084</c:v>
                </c:pt>
                <c:pt idx="2">
                  <c:v>3.39127692379573</c:v>
                </c:pt>
                <c:pt idx="3">
                  <c:v>6.57536666455289</c:v>
                </c:pt>
                <c:pt idx="4">
                  <c:v>12.12048092176672</c:v>
                </c:pt>
                <c:pt idx="5">
                  <c:v>21.67577495072568</c:v>
                </c:pt>
                <c:pt idx="6">
                  <c:v>24.59407168463639</c:v>
                </c:pt>
              </c:numCache>
            </c:numRef>
          </c:yVal>
          <c:smooth val="0"/>
        </c:ser>
        <c:ser>
          <c:idx val="4"/>
          <c:order val="4"/>
          <c:tx>
            <c:v>data-driven-tiled</c:v>
          </c:tx>
          <c:xVal>
            <c:numRef>
              <c:f>'MC-scale'!$A$4:$A$10</c:f>
              <c:numCache>
                <c:formatCode>General</c:formatCode>
                <c:ptCount val="7"/>
                <c:pt idx="0">
                  <c:v>1.0</c:v>
                </c:pt>
                <c:pt idx="1">
                  <c:v>2.0</c:v>
                </c:pt>
                <c:pt idx="2">
                  <c:v>4.0</c:v>
                </c:pt>
                <c:pt idx="3">
                  <c:v>8.0</c:v>
                </c:pt>
                <c:pt idx="4">
                  <c:v>16.0</c:v>
                </c:pt>
                <c:pt idx="5">
                  <c:v>32.0</c:v>
                </c:pt>
                <c:pt idx="6">
                  <c:v>48.0</c:v>
                </c:pt>
              </c:numCache>
            </c:numRef>
          </c:xVal>
          <c:yVal>
            <c:numRef>
              <c:f>'MC-scale'!$T$64:$T$70</c:f>
              <c:numCache>
                <c:formatCode>General</c:formatCode>
                <c:ptCount val="7"/>
                <c:pt idx="0">
                  <c:v>1.0</c:v>
                </c:pt>
                <c:pt idx="1">
                  <c:v>1.976243457266151</c:v>
                </c:pt>
                <c:pt idx="2">
                  <c:v>3.857622687519051</c:v>
                </c:pt>
                <c:pt idx="3">
                  <c:v>7.592104428280543</c:v>
                </c:pt>
                <c:pt idx="4">
                  <c:v>14.33247634012721</c:v>
                </c:pt>
                <c:pt idx="5">
                  <c:v>26.01777888475748</c:v>
                </c:pt>
                <c:pt idx="6">
                  <c:v>35.67306936543085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766198808"/>
        <c:axId val="1766200232"/>
      </c:scatterChart>
      <c:valAx>
        <c:axId val="1766198808"/>
        <c:scaling>
          <c:logBase val="2.0"/>
          <c:orientation val="minMax"/>
        </c:scaling>
        <c:delete val="1"/>
        <c:axPos val="b"/>
        <c:majorGridlines/>
        <c:minorGridlines/>
        <c:numFmt formatCode="General" sourceLinked="1"/>
        <c:majorTickMark val="out"/>
        <c:minorTickMark val="none"/>
        <c:tickLblPos val="nextTo"/>
        <c:crossAx val="1766200232"/>
        <c:crosses val="autoZero"/>
        <c:crossBetween val="midCat"/>
      </c:valAx>
      <c:valAx>
        <c:axId val="1766200232"/>
        <c:scaling>
          <c:logBase val="2.0"/>
          <c:orientation val="minMax"/>
          <c:max val="64.0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Speed-up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1766198808"/>
        <c:crosses val="autoZero"/>
        <c:crossBetween val="midCat"/>
        <c:majorUnit val="2.0"/>
      </c:valAx>
    </c:plotArea>
    <c:plotVisOnly val="1"/>
    <c:dispBlanksAs val="gap"/>
    <c:showDLblsOverMax val="0"/>
  </c:chart>
  <c:spPr>
    <a:ln>
      <a:noFill/>
    </a:ln>
  </c:spPr>
  <c:txPr>
    <a:bodyPr/>
    <a:lstStyle/>
    <a:p>
      <a:pPr>
        <a:defRPr sz="1600">
          <a:latin typeface="Arial"/>
          <a:cs typeface="Arial"/>
        </a:defRPr>
      </a:pPr>
      <a:endParaRPr lang="en-US"/>
    </a:p>
  </c:txPr>
  <c:externalData r:id="rId1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tx>
            <c:v>bulk-stat</c:v>
          </c:tx>
          <c:xVal>
            <c:numRef>
              <c:f>'MC-scale'!$A$4:$A$10</c:f>
              <c:numCache>
                <c:formatCode>General</c:formatCode>
                <c:ptCount val="7"/>
                <c:pt idx="0">
                  <c:v>1.0</c:v>
                </c:pt>
                <c:pt idx="1">
                  <c:v>2.0</c:v>
                </c:pt>
                <c:pt idx="2">
                  <c:v>4.0</c:v>
                </c:pt>
                <c:pt idx="3">
                  <c:v>8.0</c:v>
                </c:pt>
                <c:pt idx="4">
                  <c:v>16.0</c:v>
                </c:pt>
                <c:pt idx="5">
                  <c:v>32.0</c:v>
                </c:pt>
                <c:pt idx="6">
                  <c:v>48.0</c:v>
                </c:pt>
              </c:numCache>
            </c:numRef>
          </c:xVal>
          <c:yVal>
            <c:numRef>
              <c:f>'MC-scale'!$E$64:$E$70</c:f>
              <c:numCache>
                <c:formatCode>General</c:formatCode>
                <c:ptCount val="7"/>
                <c:pt idx="0">
                  <c:v>1.0</c:v>
                </c:pt>
                <c:pt idx="1">
                  <c:v>1.769832419244954</c:v>
                </c:pt>
                <c:pt idx="2">
                  <c:v>2.132972489478573</c:v>
                </c:pt>
                <c:pt idx="3">
                  <c:v>3.563795217657878</c:v>
                </c:pt>
                <c:pt idx="4">
                  <c:v>7.421066070858601</c:v>
                </c:pt>
                <c:pt idx="5">
                  <c:v>7.699761557822228</c:v>
                </c:pt>
                <c:pt idx="6">
                  <c:v>9.115133932509385</c:v>
                </c:pt>
              </c:numCache>
            </c:numRef>
          </c:yVal>
          <c:smooth val="0"/>
        </c:ser>
        <c:ser>
          <c:idx val="1"/>
          <c:order val="1"/>
          <c:tx>
            <c:v>bulk-dyn</c:v>
          </c:tx>
          <c:xVal>
            <c:numRef>
              <c:f>'MC-scale'!$A$4:$A$10</c:f>
              <c:numCache>
                <c:formatCode>General</c:formatCode>
                <c:ptCount val="7"/>
                <c:pt idx="0">
                  <c:v>1.0</c:v>
                </c:pt>
                <c:pt idx="1">
                  <c:v>2.0</c:v>
                </c:pt>
                <c:pt idx="2">
                  <c:v>4.0</c:v>
                </c:pt>
                <c:pt idx="3">
                  <c:v>8.0</c:v>
                </c:pt>
                <c:pt idx="4">
                  <c:v>16.0</c:v>
                </c:pt>
                <c:pt idx="5">
                  <c:v>32.0</c:v>
                </c:pt>
                <c:pt idx="6">
                  <c:v>48.0</c:v>
                </c:pt>
              </c:numCache>
            </c:numRef>
          </c:xVal>
          <c:yVal>
            <c:numRef>
              <c:f>'MC-scale'!$I$64:$I$70</c:f>
              <c:numCache>
                <c:formatCode>General</c:formatCode>
                <c:ptCount val="7"/>
                <c:pt idx="0">
                  <c:v>1.0</c:v>
                </c:pt>
                <c:pt idx="1">
                  <c:v>1.905692161891642</c:v>
                </c:pt>
                <c:pt idx="2">
                  <c:v>2.909959242867502</c:v>
                </c:pt>
                <c:pt idx="3">
                  <c:v>4.350701421535184</c:v>
                </c:pt>
                <c:pt idx="4">
                  <c:v>6.348915393165715</c:v>
                </c:pt>
                <c:pt idx="5">
                  <c:v>7.017698314589803</c:v>
                </c:pt>
                <c:pt idx="6">
                  <c:v>7.122276621787027</c:v>
                </c:pt>
              </c:numCache>
            </c:numRef>
          </c:yVal>
          <c:smooth val="0"/>
        </c:ser>
        <c:ser>
          <c:idx val="2"/>
          <c:order val="2"/>
          <c:tx>
            <c:v>fg-data-driven</c:v>
          </c:tx>
          <c:xVal>
            <c:numRef>
              <c:f>'MC-scale'!$A$4:$A$10</c:f>
              <c:numCache>
                <c:formatCode>General</c:formatCode>
                <c:ptCount val="7"/>
                <c:pt idx="0">
                  <c:v>1.0</c:v>
                </c:pt>
                <c:pt idx="1">
                  <c:v>2.0</c:v>
                </c:pt>
                <c:pt idx="2">
                  <c:v>4.0</c:v>
                </c:pt>
                <c:pt idx="3">
                  <c:v>8.0</c:v>
                </c:pt>
                <c:pt idx="4">
                  <c:v>16.0</c:v>
                </c:pt>
                <c:pt idx="5">
                  <c:v>32.0</c:v>
                </c:pt>
                <c:pt idx="6">
                  <c:v>48.0</c:v>
                </c:pt>
              </c:numCache>
            </c:numRef>
          </c:xVal>
          <c:yVal>
            <c:numRef>
              <c:f>'MC-scale'!$Q$64:$Q$70</c:f>
              <c:numCache>
                <c:formatCode>General</c:formatCode>
                <c:ptCount val="7"/>
                <c:pt idx="0">
                  <c:v>1.0</c:v>
                </c:pt>
                <c:pt idx="1">
                  <c:v>1.969571789180319</c:v>
                </c:pt>
                <c:pt idx="2">
                  <c:v>3.84977748671618</c:v>
                </c:pt>
                <c:pt idx="3">
                  <c:v>7.111670172254987</c:v>
                </c:pt>
                <c:pt idx="4">
                  <c:v>11.53247668135043</c:v>
                </c:pt>
                <c:pt idx="5">
                  <c:v>12.62031824641226</c:v>
                </c:pt>
                <c:pt idx="6">
                  <c:v>9.818923792350764</c:v>
                </c:pt>
              </c:numCache>
            </c:numRef>
          </c:yVal>
          <c:smooth val="0"/>
        </c:ser>
        <c:ser>
          <c:idx val="3"/>
          <c:order val="3"/>
          <c:tx>
            <c:v>bulk-dyn-tiled</c:v>
          </c:tx>
          <c:spPr>
            <a:ln>
              <a:solidFill>
                <a:schemeClr val="tx2"/>
              </a:solidFill>
            </a:ln>
          </c:spPr>
          <c:marker>
            <c:symbol val="circle"/>
            <c:size val="7"/>
            <c:spPr>
              <a:solidFill>
                <a:schemeClr val="tx2"/>
              </a:solidFill>
              <a:ln>
                <a:solidFill>
                  <a:schemeClr val="tx2"/>
                </a:solidFill>
              </a:ln>
            </c:spPr>
          </c:marker>
          <c:xVal>
            <c:numRef>
              <c:f>'MC-scale'!$A$4:$A$10</c:f>
              <c:numCache>
                <c:formatCode>General</c:formatCode>
                <c:ptCount val="7"/>
                <c:pt idx="0">
                  <c:v>1.0</c:v>
                </c:pt>
                <c:pt idx="1">
                  <c:v>2.0</c:v>
                </c:pt>
                <c:pt idx="2">
                  <c:v>4.0</c:v>
                </c:pt>
                <c:pt idx="3">
                  <c:v>8.0</c:v>
                </c:pt>
                <c:pt idx="4">
                  <c:v>16.0</c:v>
                </c:pt>
                <c:pt idx="5">
                  <c:v>32.0</c:v>
                </c:pt>
                <c:pt idx="6">
                  <c:v>48.0</c:v>
                </c:pt>
              </c:numCache>
            </c:numRef>
          </c:xVal>
          <c:yVal>
            <c:numRef>
              <c:f>'MC-scale'!$M$64:$M$70</c:f>
              <c:numCache>
                <c:formatCode>General</c:formatCode>
                <c:ptCount val="7"/>
                <c:pt idx="0">
                  <c:v>1.0</c:v>
                </c:pt>
                <c:pt idx="1">
                  <c:v>1.91492157092542</c:v>
                </c:pt>
                <c:pt idx="2">
                  <c:v>2.82406932917714</c:v>
                </c:pt>
                <c:pt idx="3">
                  <c:v>4.185246100543294</c:v>
                </c:pt>
                <c:pt idx="4">
                  <c:v>6.654284734427915</c:v>
                </c:pt>
                <c:pt idx="5">
                  <c:v>8.699868289538827</c:v>
                </c:pt>
                <c:pt idx="6">
                  <c:v>8.036612936628467</c:v>
                </c:pt>
              </c:numCache>
            </c:numRef>
          </c:yVal>
          <c:smooth val="0"/>
        </c:ser>
        <c:ser>
          <c:idx val="4"/>
          <c:order val="4"/>
          <c:tx>
            <c:v>data-driven-tiled</c:v>
          </c:tx>
          <c:xVal>
            <c:numRef>
              <c:f>'MC-scale'!$A$4:$A$10</c:f>
              <c:numCache>
                <c:formatCode>General</c:formatCode>
                <c:ptCount val="7"/>
                <c:pt idx="0">
                  <c:v>1.0</c:v>
                </c:pt>
                <c:pt idx="1">
                  <c:v>2.0</c:v>
                </c:pt>
                <c:pt idx="2">
                  <c:v>4.0</c:v>
                </c:pt>
                <c:pt idx="3">
                  <c:v>8.0</c:v>
                </c:pt>
                <c:pt idx="4">
                  <c:v>16.0</c:v>
                </c:pt>
                <c:pt idx="5">
                  <c:v>32.0</c:v>
                </c:pt>
                <c:pt idx="6">
                  <c:v>48.0</c:v>
                </c:pt>
              </c:numCache>
            </c:numRef>
          </c:xVal>
          <c:yVal>
            <c:numRef>
              <c:f>'MC-scale'!$U$64:$U$70</c:f>
              <c:numCache>
                <c:formatCode>General</c:formatCode>
                <c:ptCount val="7"/>
                <c:pt idx="0">
                  <c:v>1.0</c:v>
                </c:pt>
                <c:pt idx="1">
                  <c:v>1.968337518045278</c:v>
                </c:pt>
                <c:pt idx="2">
                  <c:v>3.857999943247001</c:v>
                </c:pt>
                <c:pt idx="3">
                  <c:v>7.593637545978983</c:v>
                </c:pt>
                <c:pt idx="4">
                  <c:v>13.79491632047822</c:v>
                </c:pt>
                <c:pt idx="5">
                  <c:v>23.18444695633533</c:v>
                </c:pt>
                <c:pt idx="6">
                  <c:v>25.51975180195641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021912264"/>
        <c:axId val="-2022290584"/>
      </c:scatterChart>
      <c:valAx>
        <c:axId val="-2021912264"/>
        <c:scaling>
          <c:logBase val="2.0"/>
          <c:orientation val="minMax"/>
        </c:scaling>
        <c:delete val="0"/>
        <c:axPos val="b"/>
        <c:majorGridlines/>
        <c:minorGridlines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Number of Threads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-2022290584"/>
        <c:crosses val="autoZero"/>
        <c:crossBetween val="midCat"/>
      </c:valAx>
      <c:valAx>
        <c:axId val="-2022290584"/>
        <c:scaling>
          <c:logBase val="2.0"/>
          <c:orientation val="minMax"/>
          <c:max val="64.0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Speed-up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-2021912264"/>
        <c:crosses val="autoZero"/>
        <c:crossBetween val="midCat"/>
        <c:majorUnit val="2.0"/>
      </c:valAx>
    </c:plotArea>
    <c:plotVisOnly val="1"/>
    <c:dispBlanksAs val="gap"/>
    <c:showDLblsOverMax val="0"/>
  </c:chart>
  <c:spPr>
    <a:ln>
      <a:noFill/>
    </a:ln>
  </c:spPr>
  <c:txPr>
    <a:bodyPr/>
    <a:lstStyle/>
    <a:p>
      <a:pPr>
        <a:defRPr sz="1600">
          <a:latin typeface="Arial"/>
          <a:cs typeface="Arial"/>
        </a:defRPr>
      </a:pPr>
      <a:endParaRPr lang="en-US"/>
    </a:p>
  </c:txPr>
  <c:externalData r:id="rId1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'SB-scale'!$AL$40</c:f>
              <c:strCache>
                <c:ptCount val="1"/>
                <c:pt idx="0">
                  <c:v>bulk-stat</c:v>
                </c:pt>
              </c:strCache>
            </c:strRef>
          </c:tx>
          <c:spPr>
            <a:ln w="25400">
              <a:solidFill>
                <a:srgbClr val="0D0D0D"/>
              </a:solidFill>
            </a:ln>
          </c:spPr>
          <c:invertIfNegative val="0"/>
          <c:cat>
            <c:multiLvlStrRef>
              <c:f>'SB-scale'!$AJ$41:$AK$51</c:f>
              <c:multiLvlStrCache>
                <c:ptCount val="11"/>
                <c:lvl>
                  <c:pt idx="0">
                    <c:v>q=64</c:v>
                  </c:pt>
                  <c:pt idx="1">
                    <c:v>q=128</c:v>
                  </c:pt>
                  <c:pt idx="2">
                    <c:v>q=256</c:v>
                  </c:pt>
                  <c:pt idx="3">
                    <c:v>q=512</c:v>
                  </c:pt>
                  <c:pt idx="4">
                    <c:v>q=64</c:v>
                  </c:pt>
                  <c:pt idx="5">
                    <c:v>q=128</c:v>
                  </c:pt>
                  <c:pt idx="6">
                    <c:v>q=256</c:v>
                  </c:pt>
                  <c:pt idx="7">
                    <c:v>q=512</c:v>
                  </c:pt>
                  <c:pt idx="8">
                    <c:v>q=128</c:v>
                  </c:pt>
                  <c:pt idx="9">
                    <c:v>q=256</c:v>
                  </c:pt>
                  <c:pt idx="10">
                    <c:v>q=512</c:v>
                  </c:pt>
                </c:lvl>
                <c:lvl>
                  <c:pt idx="0">
                    <c:v>2^20 bodies</c:v>
                  </c:pt>
                  <c:pt idx="4">
                    <c:v>2^22 bodies</c:v>
                  </c:pt>
                  <c:pt idx="8">
                    <c:v>2^24 bodies</c:v>
                  </c:pt>
                </c:lvl>
              </c:multiLvlStrCache>
            </c:multiLvlStrRef>
          </c:cat>
          <c:val>
            <c:numRef>
              <c:f>'SB-scale'!$AL$41:$AL$51</c:f>
              <c:numCache>
                <c:formatCode>General</c:formatCode>
                <c:ptCount val="11"/>
                <c:pt idx="0">
                  <c:v>8.877842515055814</c:v>
                </c:pt>
                <c:pt idx="1">
                  <c:v>8.88672767132764</c:v>
                </c:pt>
                <c:pt idx="2">
                  <c:v>8.87006199538639</c:v>
                </c:pt>
                <c:pt idx="3">
                  <c:v>8.842373728743837</c:v>
                </c:pt>
                <c:pt idx="4">
                  <c:v>8.591566934916137</c:v>
                </c:pt>
                <c:pt idx="5">
                  <c:v>8.93020503149701</c:v>
                </c:pt>
                <c:pt idx="6">
                  <c:v>9.262390563588917</c:v>
                </c:pt>
                <c:pt idx="7">
                  <c:v>9.242635375472426</c:v>
                </c:pt>
                <c:pt idx="8">
                  <c:v>9.549038735113605</c:v>
                </c:pt>
                <c:pt idx="9">
                  <c:v>9.128718274253004</c:v>
                </c:pt>
                <c:pt idx="10">
                  <c:v>9.43040133083801</c:v>
                </c:pt>
              </c:numCache>
            </c:numRef>
          </c:val>
        </c:ser>
        <c:ser>
          <c:idx val="1"/>
          <c:order val="1"/>
          <c:tx>
            <c:strRef>
              <c:f>'SB-scale'!$AM$40</c:f>
              <c:strCache>
                <c:ptCount val="1"/>
                <c:pt idx="0">
                  <c:v>bulk-dyn</c:v>
                </c:pt>
              </c:strCache>
            </c:strRef>
          </c:tx>
          <c:spPr>
            <a:pattFill prst="dkUpDiag">
              <a:fgClr>
                <a:schemeClr val="accent2"/>
              </a:fgClr>
              <a:bgClr>
                <a:prstClr val="white"/>
              </a:bgClr>
            </a:pattFill>
            <a:ln w="25400">
              <a:solidFill>
                <a:srgbClr val="0D0D0D"/>
              </a:solidFill>
            </a:ln>
          </c:spPr>
          <c:invertIfNegative val="0"/>
          <c:cat>
            <c:multiLvlStrRef>
              <c:f>'SB-scale'!$AJ$41:$AK$51</c:f>
              <c:multiLvlStrCache>
                <c:ptCount val="11"/>
                <c:lvl>
                  <c:pt idx="0">
                    <c:v>q=64</c:v>
                  </c:pt>
                  <c:pt idx="1">
                    <c:v>q=128</c:v>
                  </c:pt>
                  <c:pt idx="2">
                    <c:v>q=256</c:v>
                  </c:pt>
                  <c:pt idx="3">
                    <c:v>q=512</c:v>
                  </c:pt>
                  <c:pt idx="4">
                    <c:v>q=64</c:v>
                  </c:pt>
                  <c:pt idx="5">
                    <c:v>q=128</c:v>
                  </c:pt>
                  <c:pt idx="6">
                    <c:v>q=256</c:v>
                  </c:pt>
                  <c:pt idx="7">
                    <c:v>q=512</c:v>
                  </c:pt>
                  <c:pt idx="8">
                    <c:v>q=128</c:v>
                  </c:pt>
                  <c:pt idx="9">
                    <c:v>q=256</c:v>
                  </c:pt>
                  <c:pt idx="10">
                    <c:v>q=512</c:v>
                  </c:pt>
                </c:lvl>
                <c:lvl>
                  <c:pt idx="0">
                    <c:v>2^20 bodies</c:v>
                  </c:pt>
                  <c:pt idx="4">
                    <c:v>2^22 bodies</c:v>
                  </c:pt>
                  <c:pt idx="8">
                    <c:v>2^24 bodies</c:v>
                  </c:pt>
                </c:lvl>
              </c:multiLvlStrCache>
            </c:multiLvlStrRef>
          </c:cat>
          <c:val>
            <c:numRef>
              <c:f>'SB-scale'!$AM$41:$AM$51</c:f>
              <c:numCache>
                <c:formatCode>General</c:formatCode>
                <c:ptCount val="11"/>
                <c:pt idx="0">
                  <c:v>9.907100889127683</c:v>
                </c:pt>
                <c:pt idx="1">
                  <c:v>9.751440534400018</c:v>
                </c:pt>
                <c:pt idx="2">
                  <c:v>11.78721177086335</c:v>
                </c:pt>
                <c:pt idx="3">
                  <c:v>13.24079007083802</c:v>
                </c:pt>
                <c:pt idx="4">
                  <c:v>9.817207245979888</c:v>
                </c:pt>
                <c:pt idx="5">
                  <c:v>10.52700699412252</c:v>
                </c:pt>
                <c:pt idx="6">
                  <c:v>12.76194387283675</c:v>
                </c:pt>
                <c:pt idx="7">
                  <c:v>12.74902460298163</c:v>
                </c:pt>
                <c:pt idx="8">
                  <c:v>11.60801045305459</c:v>
                </c:pt>
                <c:pt idx="9">
                  <c:v>11.55817996777203</c:v>
                </c:pt>
                <c:pt idx="10">
                  <c:v>13.78959878693496</c:v>
                </c:pt>
              </c:numCache>
            </c:numRef>
          </c:val>
        </c:ser>
        <c:ser>
          <c:idx val="2"/>
          <c:order val="2"/>
          <c:tx>
            <c:strRef>
              <c:f>'SB-scale'!$AN$40</c:f>
              <c:strCache>
                <c:ptCount val="1"/>
                <c:pt idx="0">
                  <c:v>fg-data-driven</c:v>
                </c:pt>
              </c:strCache>
            </c:strRef>
          </c:tx>
          <c:spPr>
            <a:pattFill prst="pct75">
              <a:fgClr>
                <a:schemeClr val="accent3"/>
              </a:fgClr>
              <a:bgClr>
                <a:prstClr val="white"/>
              </a:bgClr>
            </a:pattFill>
            <a:ln w="25400">
              <a:solidFill>
                <a:srgbClr val="0D0D0D"/>
              </a:solidFill>
            </a:ln>
          </c:spPr>
          <c:invertIfNegative val="0"/>
          <c:cat>
            <c:multiLvlStrRef>
              <c:f>'SB-scale'!$AJ$41:$AK$51</c:f>
              <c:multiLvlStrCache>
                <c:ptCount val="11"/>
                <c:lvl>
                  <c:pt idx="0">
                    <c:v>q=64</c:v>
                  </c:pt>
                  <c:pt idx="1">
                    <c:v>q=128</c:v>
                  </c:pt>
                  <c:pt idx="2">
                    <c:v>q=256</c:v>
                  </c:pt>
                  <c:pt idx="3">
                    <c:v>q=512</c:v>
                  </c:pt>
                  <c:pt idx="4">
                    <c:v>q=64</c:v>
                  </c:pt>
                  <c:pt idx="5">
                    <c:v>q=128</c:v>
                  </c:pt>
                  <c:pt idx="6">
                    <c:v>q=256</c:v>
                  </c:pt>
                  <c:pt idx="7">
                    <c:v>q=512</c:v>
                  </c:pt>
                  <c:pt idx="8">
                    <c:v>q=128</c:v>
                  </c:pt>
                  <c:pt idx="9">
                    <c:v>q=256</c:v>
                  </c:pt>
                  <c:pt idx="10">
                    <c:v>q=512</c:v>
                  </c:pt>
                </c:lvl>
                <c:lvl>
                  <c:pt idx="0">
                    <c:v>2^20 bodies</c:v>
                  </c:pt>
                  <c:pt idx="4">
                    <c:v>2^22 bodies</c:v>
                  </c:pt>
                  <c:pt idx="8">
                    <c:v>2^24 bodies</c:v>
                  </c:pt>
                </c:lvl>
              </c:multiLvlStrCache>
            </c:multiLvlStrRef>
          </c:cat>
          <c:val>
            <c:numRef>
              <c:f>'SB-scale'!$AN$41:$AN$51</c:f>
              <c:numCache>
                <c:formatCode>General</c:formatCode>
                <c:ptCount val="11"/>
                <c:pt idx="0">
                  <c:v>5.404086870912543</c:v>
                </c:pt>
                <c:pt idx="1">
                  <c:v>5.417926838578585</c:v>
                </c:pt>
                <c:pt idx="2">
                  <c:v>12.11402671193314</c:v>
                </c:pt>
                <c:pt idx="3">
                  <c:v>13.17548132984375</c:v>
                </c:pt>
                <c:pt idx="4">
                  <c:v>4.613147817291985</c:v>
                </c:pt>
                <c:pt idx="5">
                  <c:v>9.392130357534572</c:v>
                </c:pt>
                <c:pt idx="6">
                  <c:v>11.7621233486344</c:v>
                </c:pt>
                <c:pt idx="7">
                  <c:v>11.68744201536741</c:v>
                </c:pt>
                <c:pt idx="8">
                  <c:v>7.018963499378244</c:v>
                </c:pt>
                <c:pt idx="9">
                  <c:v>7.020503077741469</c:v>
                </c:pt>
                <c:pt idx="10">
                  <c:v>14.06448694753166</c:v>
                </c:pt>
              </c:numCache>
            </c:numRef>
          </c:val>
        </c:ser>
        <c:ser>
          <c:idx val="3"/>
          <c:order val="3"/>
          <c:tx>
            <c:strRef>
              <c:f>'SB-scale'!$AO$40</c:f>
              <c:strCache>
                <c:ptCount val="1"/>
                <c:pt idx="0">
                  <c:v>bulk-dyn-tiled</c:v>
                </c:pt>
              </c:strCache>
            </c:strRef>
          </c:tx>
          <c:spPr>
            <a:pattFill prst="dkDnDiag">
              <a:fgClr>
                <a:schemeClr val="tx2"/>
              </a:fgClr>
              <a:bgClr>
                <a:prstClr val="white"/>
              </a:bgClr>
            </a:pattFill>
            <a:ln w="25400">
              <a:solidFill>
                <a:srgbClr val="0D0D0D"/>
              </a:solidFill>
            </a:ln>
          </c:spPr>
          <c:invertIfNegative val="0"/>
          <c:cat>
            <c:multiLvlStrRef>
              <c:f>'SB-scale'!$AJ$41:$AK$51</c:f>
              <c:multiLvlStrCache>
                <c:ptCount val="11"/>
                <c:lvl>
                  <c:pt idx="0">
                    <c:v>q=64</c:v>
                  </c:pt>
                  <c:pt idx="1">
                    <c:v>q=128</c:v>
                  </c:pt>
                  <c:pt idx="2">
                    <c:v>q=256</c:v>
                  </c:pt>
                  <c:pt idx="3">
                    <c:v>q=512</c:v>
                  </c:pt>
                  <c:pt idx="4">
                    <c:v>q=64</c:v>
                  </c:pt>
                  <c:pt idx="5">
                    <c:v>q=128</c:v>
                  </c:pt>
                  <c:pt idx="6">
                    <c:v>q=256</c:v>
                  </c:pt>
                  <c:pt idx="7">
                    <c:v>q=512</c:v>
                  </c:pt>
                  <c:pt idx="8">
                    <c:v>q=128</c:v>
                  </c:pt>
                  <c:pt idx="9">
                    <c:v>q=256</c:v>
                  </c:pt>
                  <c:pt idx="10">
                    <c:v>q=512</c:v>
                  </c:pt>
                </c:lvl>
                <c:lvl>
                  <c:pt idx="0">
                    <c:v>2^20 bodies</c:v>
                  </c:pt>
                  <c:pt idx="4">
                    <c:v>2^22 bodies</c:v>
                  </c:pt>
                  <c:pt idx="8">
                    <c:v>2^24 bodies</c:v>
                  </c:pt>
                </c:lvl>
              </c:multiLvlStrCache>
            </c:multiLvlStrRef>
          </c:cat>
          <c:val>
            <c:numRef>
              <c:f>'SB-scale'!$AO$41:$AO$51</c:f>
              <c:numCache>
                <c:formatCode>General</c:formatCode>
                <c:ptCount val="11"/>
                <c:pt idx="0">
                  <c:v>9.790504693239014</c:v>
                </c:pt>
                <c:pt idx="1">
                  <c:v>10.11158541590928</c:v>
                </c:pt>
                <c:pt idx="2">
                  <c:v>8.546915725456124</c:v>
                </c:pt>
                <c:pt idx="3">
                  <c:v>6.789936570184262</c:v>
                </c:pt>
                <c:pt idx="4">
                  <c:v>11.41604981160311</c:v>
                </c:pt>
                <c:pt idx="5">
                  <c:v>12.24729843174376</c:v>
                </c:pt>
                <c:pt idx="6">
                  <c:v>12.32277968478051</c:v>
                </c:pt>
                <c:pt idx="7">
                  <c:v>12.50803992176664</c:v>
                </c:pt>
                <c:pt idx="8">
                  <c:v>14.11755171036407</c:v>
                </c:pt>
                <c:pt idx="9">
                  <c:v>12.83891593487224</c:v>
                </c:pt>
                <c:pt idx="10">
                  <c:v>13.99536469904283</c:v>
                </c:pt>
              </c:numCache>
            </c:numRef>
          </c:val>
        </c:ser>
        <c:ser>
          <c:idx val="4"/>
          <c:order val="4"/>
          <c:tx>
            <c:strRef>
              <c:f>'SB-scale'!$AP$40</c:f>
              <c:strCache>
                <c:ptCount val="1"/>
                <c:pt idx="0">
                  <c:v>data-driven-tiled</c:v>
                </c:pt>
              </c:strCache>
            </c:strRef>
          </c:tx>
          <c:spPr>
            <a:pattFill prst="narHorz">
              <a:fgClr>
                <a:schemeClr val="accent5"/>
              </a:fgClr>
              <a:bgClr>
                <a:prstClr val="white"/>
              </a:bgClr>
            </a:pattFill>
            <a:ln w="25400">
              <a:solidFill>
                <a:srgbClr val="0D0D0D"/>
              </a:solidFill>
            </a:ln>
          </c:spPr>
          <c:invertIfNegative val="0"/>
          <c:cat>
            <c:multiLvlStrRef>
              <c:f>'SB-scale'!$AJ$41:$AK$51</c:f>
              <c:multiLvlStrCache>
                <c:ptCount val="11"/>
                <c:lvl>
                  <c:pt idx="0">
                    <c:v>q=64</c:v>
                  </c:pt>
                  <c:pt idx="1">
                    <c:v>q=128</c:v>
                  </c:pt>
                  <c:pt idx="2">
                    <c:v>q=256</c:v>
                  </c:pt>
                  <c:pt idx="3">
                    <c:v>q=512</c:v>
                  </c:pt>
                  <c:pt idx="4">
                    <c:v>q=64</c:v>
                  </c:pt>
                  <c:pt idx="5">
                    <c:v>q=128</c:v>
                  </c:pt>
                  <c:pt idx="6">
                    <c:v>q=256</c:v>
                  </c:pt>
                  <c:pt idx="7">
                    <c:v>q=512</c:v>
                  </c:pt>
                  <c:pt idx="8">
                    <c:v>q=128</c:v>
                  </c:pt>
                  <c:pt idx="9">
                    <c:v>q=256</c:v>
                  </c:pt>
                  <c:pt idx="10">
                    <c:v>q=512</c:v>
                  </c:pt>
                </c:lvl>
                <c:lvl>
                  <c:pt idx="0">
                    <c:v>2^20 bodies</c:v>
                  </c:pt>
                  <c:pt idx="4">
                    <c:v>2^22 bodies</c:v>
                  </c:pt>
                  <c:pt idx="8">
                    <c:v>2^24 bodies</c:v>
                  </c:pt>
                </c:lvl>
              </c:multiLvlStrCache>
            </c:multiLvlStrRef>
          </c:cat>
          <c:val>
            <c:numRef>
              <c:f>'SB-scale'!$AP$41:$AP$51</c:f>
              <c:numCache>
                <c:formatCode>General</c:formatCode>
                <c:ptCount val="11"/>
                <c:pt idx="0">
                  <c:v>11.59577068817993</c:v>
                </c:pt>
                <c:pt idx="1">
                  <c:v>11.90277295156022</c:v>
                </c:pt>
                <c:pt idx="2">
                  <c:v>7.03301784350677</c:v>
                </c:pt>
                <c:pt idx="3">
                  <c:v>4.098523966522952</c:v>
                </c:pt>
                <c:pt idx="4">
                  <c:v>13.30354727135785</c:v>
                </c:pt>
                <c:pt idx="5">
                  <c:v>13.65000865152708</c:v>
                </c:pt>
                <c:pt idx="6">
                  <c:v>13.62420459322916</c:v>
                </c:pt>
                <c:pt idx="7">
                  <c:v>13.69462825025629</c:v>
                </c:pt>
                <c:pt idx="8">
                  <c:v>13.66001405568789</c:v>
                </c:pt>
                <c:pt idx="9">
                  <c:v>13.72223228959027</c:v>
                </c:pt>
                <c:pt idx="10">
                  <c:v>13.69488309184595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2026968728"/>
        <c:axId val="-2025175464"/>
      </c:barChart>
      <c:catAx>
        <c:axId val="-2026968728"/>
        <c:scaling>
          <c:orientation val="minMax"/>
        </c:scaling>
        <c:delete val="0"/>
        <c:axPos val="b"/>
        <c:majorTickMark val="out"/>
        <c:minorTickMark val="none"/>
        <c:tickLblPos val="nextTo"/>
        <c:crossAx val="-2025175464"/>
        <c:crosses val="autoZero"/>
        <c:auto val="1"/>
        <c:lblAlgn val="ctr"/>
        <c:lblOffset val="100"/>
        <c:noMultiLvlLbl val="0"/>
      </c:catAx>
      <c:valAx>
        <c:axId val="-2025175464"/>
        <c:scaling>
          <c:logBase val="2.0"/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Speed-up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-2026968728"/>
        <c:crosses val="autoZero"/>
        <c:crossBetween val="between"/>
      </c:valAx>
    </c:plotArea>
    <c:legend>
      <c:legendPos val="b"/>
      <c:layout/>
      <c:overlay val="0"/>
    </c:legend>
    <c:plotVisOnly val="1"/>
    <c:dispBlanksAs val="gap"/>
    <c:showDLblsOverMax val="0"/>
  </c:chart>
  <c:spPr>
    <a:ln>
      <a:solidFill>
        <a:srgbClr val="FFFFFF"/>
      </a:solidFill>
    </a:ln>
  </c:spPr>
  <c:txPr>
    <a:bodyPr/>
    <a:lstStyle/>
    <a:p>
      <a:pPr>
        <a:defRPr sz="1600">
          <a:latin typeface="Arial"/>
          <a:cs typeface="Arial"/>
        </a:defRPr>
      </a:pPr>
      <a:endParaRPr lang="en-US"/>
    </a:p>
  </c:txPr>
  <c:externalData r:id="rId1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'SB-scale'!$J$171</c:f>
              <c:strCache>
                <c:ptCount val="1"/>
                <c:pt idx="0">
                  <c:v>bulk-stat</c:v>
                </c:pt>
              </c:strCache>
            </c:strRef>
          </c:tx>
          <c:spPr>
            <a:ln w="25400">
              <a:solidFill>
                <a:schemeClr val="tx1"/>
              </a:solidFill>
            </a:ln>
          </c:spPr>
          <c:invertIfNegative val="0"/>
          <c:cat>
            <c:multiLvlStrRef>
              <c:f>'SB-scale'!$H$172:$I$177</c:f>
              <c:multiLvlStrCache>
                <c:ptCount val="6"/>
                <c:lvl>
                  <c:pt idx="0">
                    <c:v>q=128</c:v>
                  </c:pt>
                  <c:pt idx="1">
                    <c:v>q=256</c:v>
                  </c:pt>
                  <c:pt idx="2">
                    <c:v>q=512</c:v>
                  </c:pt>
                  <c:pt idx="3">
                    <c:v>q=64</c:v>
                  </c:pt>
                  <c:pt idx="4">
                    <c:v>q=128</c:v>
                  </c:pt>
                  <c:pt idx="5">
                    <c:v>q=256</c:v>
                  </c:pt>
                </c:lvl>
                <c:lvl>
                  <c:pt idx="0">
                    <c:v>Uniform</c:v>
                  </c:pt>
                  <c:pt idx="3">
                    <c:v>Elliptical</c:v>
                  </c:pt>
                </c:lvl>
              </c:multiLvlStrCache>
            </c:multiLvlStrRef>
          </c:cat>
          <c:val>
            <c:numRef>
              <c:f>'SB-scale'!$J$172:$J$177</c:f>
              <c:numCache>
                <c:formatCode>General</c:formatCode>
                <c:ptCount val="6"/>
                <c:pt idx="0">
                  <c:v>22.5205</c:v>
                </c:pt>
                <c:pt idx="1">
                  <c:v>22.3225</c:v>
                </c:pt>
                <c:pt idx="2">
                  <c:v>117.444</c:v>
                </c:pt>
                <c:pt idx="3">
                  <c:v>14.7618</c:v>
                </c:pt>
                <c:pt idx="4">
                  <c:v>17.9586</c:v>
                </c:pt>
                <c:pt idx="5">
                  <c:v>24.045</c:v>
                </c:pt>
              </c:numCache>
            </c:numRef>
          </c:val>
        </c:ser>
        <c:ser>
          <c:idx val="1"/>
          <c:order val="1"/>
          <c:tx>
            <c:strRef>
              <c:f>'SB-scale'!$K$171</c:f>
              <c:strCache>
                <c:ptCount val="1"/>
                <c:pt idx="0">
                  <c:v>bulk-dyn</c:v>
                </c:pt>
              </c:strCache>
            </c:strRef>
          </c:tx>
          <c:spPr>
            <a:pattFill prst="dkUpDiag">
              <a:fgClr>
                <a:schemeClr val="accent2"/>
              </a:fgClr>
              <a:bgClr>
                <a:prstClr val="white"/>
              </a:bgClr>
            </a:pattFill>
            <a:ln w="25400">
              <a:solidFill>
                <a:srgbClr val="0D0D0D"/>
              </a:solidFill>
            </a:ln>
          </c:spPr>
          <c:invertIfNegative val="0"/>
          <c:cat>
            <c:multiLvlStrRef>
              <c:f>'SB-scale'!$H$172:$I$177</c:f>
              <c:multiLvlStrCache>
                <c:ptCount val="6"/>
                <c:lvl>
                  <c:pt idx="0">
                    <c:v>q=128</c:v>
                  </c:pt>
                  <c:pt idx="1">
                    <c:v>q=256</c:v>
                  </c:pt>
                  <c:pt idx="2">
                    <c:v>q=512</c:v>
                  </c:pt>
                  <c:pt idx="3">
                    <c:v>q=64</c:v>
                  </c:pt>
                  <c:pt idx="4">
                    <c:v>q=128</c:v>
                  </c:pt>
                  <c:pt idx="5">
                    <c:v>q=256</c:v>
                  </c:pt>
                </c:lvl>
                <c:lvl>
                  <c:pt idx="0">
                    <c:v>Uniform</c:v>
                  </c:pt>
                  <c:pt idx="3">
                    <c:v>Elliptical</c:v>
                  </c:pt>
                </c:lvl>
              </c:multiLvlStrCache>
            </c:multiLvlStrRef>
          </c:cat>
          <c:val>
            <c:numRef>
              <c:f>'SB-scale'!$K$172:$K$177</c:f>
              <c:numCache>
                <c:formatCode>General</c:formatCode>
                <c:ptCount val="6"/>
                <c:pt idx="0">
                  <c:v>18.7505</c:v>
                </c:pt>
                <c:pt idx="1">
                  <c:v>18.8656</c:v>
                </c:pt>
                <c:pt idx="2">
                  <c:v>39.0416</c:v>
                </c:pt>
                <c:pt idx="3">
                  <c:v>15.7888</c:v>
                </c:pt>
                <c:pt idx="4">
                  <c:v>14.4951</c:v>
                </c:pt>
                <c:pt idx="5">
                  <c:v>17.229</c:v>
                </c:pt>
              </c:numCache>
            </c:numRef>
          </c:val>
        </c:ser>
        <c:ser>
          <c:idx val="2"/>
          <c:order val="2"/>
          <c:tx>
            <c:strRef>
              <c:f>'SB-scale'!$L$171</c:f>
              <c:strCache>
                <c:ptCount val="1"/>
                <c:pt idx="0">
                  <c:v>fg-data-driven</c:v>
                </c:pt>
              </c:strCache>
            </c:strRef>
          </c:tx>
          <c:spPr>
            <a:pattFill prst="pct75">
              <a:fgClr>
                <a:schemeClr val="accent3"/>
              </a:fgClr>
              <a:bgClr>
                <a:prstClr val="white"/>
              </a:bgClr>
            </a:pattFill>
            <a:ln w="25400">
              <a:solidFill>
                <a:srgbClr val="0D0D0D"/>
              </a:solidFill>
            </a:ln>
          </c:spPr>
          <c:invertIfNegative val="0"/>
          <c:cat>
            <c:multiLvlStrRef>
              <c:f>'SB-scale'!$H$172:$I$177</c:f>
              <c:multiLvlStrCache>
                <c:ptCount val="6"/>
                <c:lvl>
                  <c:pt idx="0">
                    <c:v>q=128</c:v>
                  </c:pt>
                  <c:pt idx="1">
                    <c:v>q=256</c:v>
                  </c:pt>
                  <c:pt idx="2">
                    <c:v>q=512</c:v>
                  </c:pt>
                  <c:pt idx="3">
                    <c:v>q=64</c:v>
                  </c:pt>
                  <c:pt idx="4">
                    <c:v>q=128</c:v>
                  </c:pt>
                  <c:pt idx="5">
                    <c:v>q=256</c:v>
                  </c:pt>
                </c:lvl>
                <c:lvl>
                  <c:pt idx="0">
                    <c:v>Uniform</c:v>
                  </c:pt>
                  <c:pt idx="3">
                    <c:v>Elliptical</c:v>
                  </c:pt>
                </c:lvl>
              </c:multiLvlStrCache>
            </c:multiLvlStrRef>
          </c:cat>
          <c:val>
            <c:numRef>
              <c:f>'SB-scale'!$L$172:$L$177</c:f>
              <c:numCache>
                <c:formatCode>General</c:formatCode>
                <c:ptCount val="6"/>
                <c:pt idx="0">
                  <c:v>32.8104</c:v>
                </c:pt>
                <c:pt idx="1">
                  <c:v>32.8975</c:v>
                </c:pt>
                <c:pt idx="2">
                  <c:v>38.69</c:v>
                </c:pt>
                <c:pt idx="3">
                  <c:v>14.9259</c:v>
                </c:pt>
                <c:pt idx="4">
                  <c:v>13.3926</c:v>
                </c:pt>
                <c:pt idx="5">
                  <c:v>16.7347</c:v>
                </c:pt>
              </c:numCache>
            </c:numRef>
          </c:val>
        </c:ser>
        <c:ser>
          <c:idx val="3"/>
          <c:order val="3"/>
          <c:tx>
            <c:strRef>
              <c:f>'SB-scale'!$M$171</c:f>
              <c:strCache>
                <c:ptCount val="1"/>
                <c:pt idx="0">
                  <c:v>bulk-dyn-tiled</c:v>
                </c:pt>
              </c:strCache>
            </c:strRef>
          </c:tx>
          <c:spPr>
            <a:pattFill prst="dkDnDiag">
              <a:fgClr>
                <a:schemeClr val="tx2"/>
              </a:fgClr>
              <a:bgClr>
                <a:prstClr val="white"/>
              </a:bgClr>
            </a:pattFill>
            <a:ln w="25400">
              <a:solidFill>
                <a:srgbClr val="0D0D0D"/>
              </a:solidFill>
            </a:ln>
          </c:spPr>
          <c:invertIfNegative val="0"/>
          <c:cat>
            <c:multiLvlStrRef>
              <c:f>'SB-scale'!$H$172:$I$177</c:f>
              <c:multiLvlStrCache>
                <c:ptCount val="6"/>
                <c:lvl>
                  <c:pt idx="0">
                    <c:v>q=128</c:v>
                  </c:pt>
                  <c:pt idx="1">
                    <c:v>q=256</c:v>
                  </c:pt>
                  <c:pt idx="2">
                    <c:v>q=512</c:v>
                  </c:pt>
                  <c:pt idx="3">
                    <c:v>q=64</c:v>
                  </c:pt>
                  <c:pt idx="4">
                    <c:v>q=128</c:v>
                  </c:pt>
                  <c:pt idx="5">
                    <c:v>q=256</c:v>
                  </c:pt>
                </c:lvl>
                <c:lvl>
                  <c:pt idx="0">
                    <c:v>Uniform</c:v>
                  </c:pt>
                  <c:pt idx="3">
                    <c:v>Elliptical</c:v>
                  </c:pt>
                </c:lvl>
              </c:multiLvlStrCache>
            </c:multiLvlStrRef>
          </c:cat>
          <c:val>
            <c:numRef>
              <c:f>'SB-scale'!$M$172:$M$177</c:f>
              <c:numCache>
                <c:formatCode>General</c:formatCode>
                <c:ptCount val="6"/>
                <c:pt idx="0">
                  <c:v>17.2741</c:v>
                </c:pt>
                <c:pt idx="1">
                  <c:v>17.1724</c:v>
                </c:pt>
                <c:pt idx="2">
                  <c:v>38.5304</c:v>
                </c:pt>
                <c:pt idx="3">
                  <c:v>13.3028</c:v>
                </c:pt>
                <c:pt idx="4">
                  <c:v>12.7886</c:v>
                </c:pt>
                <c:pt idx="5">
                  <c:v>16.523</c:v>
                </c:pt>
              </c:numCache>
            </c:numRef>
          </c:val>
        </c:ser>
        <c:ser>
          <c:idx val="4"/>
          <c:order val="4"/>
          <c:tx>
            <c:strRef>
              <c:f>'SB-scale'!$N$171</c:f>
              <c:strCache>
                <c:ptCount val="1"/>
                <c:pt idx="0">
                  <c:v>data-driven-tiled</c:v>
                </c:pt>
              </c:strCache>
            </c:strRef>
          </c:tx>
          <c:spPr>
            <a:pattFill prst="narHorz">
              <a:fgClr>
                <a:schemeClr val="accent5"/>
              </a:fgClr>
              <a:bgClr>
                <a:prstClr val="white"/>
              </a:bgClr>
            </a:pattFill>
            <a:ln w="25400">
              <a:solidFill>
                <a:srgbClr val="0D0D0D"/>
              </a:solidFill>
            </a:ln>
          </c:spPr>
          <c:invertIfNegative val="0"/>
          <c:cat>
            <c:multiLvlStrRef>
              <c:f>'SB-scale'!$H$172:$I$177</c:f>
              <c:multiLvlStrCache>
                <c:ptCount val="6"/>
                <c:lvl>
                  <c:pt idx="0">
                    <c:v>q=128</c:v>
                  </c:pt>
                  <c:pt idx="1">
                    <c:v>q=256</c:v>
                  </c:pt>
                  <c:pt idx="2">
                    <c:v>q=512</c:v>
                  </c:pt>
                  <c:pt idx="3">
                    <c:v>q=64</c:v>
                  </c:pt>
                  <c:pt idx="4">
                    <c:v>q=128</c:v>
                  </c:pt>
                  <c:pt idx="5">
                    <c:v>q=256</c:v>
                  </c:pt>
                </c:lvl>
                <c:lvl>
                  <c:pt idx="0">
                    <c:v>Uniform</c:v>
                  </c:pt>
                  <c:pt idx="3">
                    <c:v>Elliptical</c:v>
                  </c:pt>
                </c:lvl>
              </c:multiLvlStrCache>
            </c:multiLvlStrRef>
          </c:cat>
          <c:val>
            <c:numRef>
              <c:f>'SB-scale'!$N$172:$N$177</c:f>
              <c:numCache>
                <c:formatCode>General</c:formatCode>
                <c:ptCount val="6"/>
                <c:pt idx="0">
                  <c:v>16.0789</c:v>
                </c:pt>
                <c:pt idx="1">
                  <c:v>16.0033</c:v>
                </c:pt>
                <c:pt idx="2">
                  <c:v>39.6294</c:v>
                </c:pt>
                <c:pt idx="3">
                  <c:v>11.5295</c:v>
                </c:pt>
                <c:pt idx="4">
                  <c:v>11.8352</c:v>
                </c:pt>
                <c:pt idx="5">
                  <c:v>16.1754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765938264"/>
        <c:axId val="1762215992"/>
      </c:barChart>
      <c:catAx>
        <c:axId val="1765938264"/>
        <c:scaling>
          <c:orientation val="minMax"/>
        </c:scaling>
        <c:delete val="0"/>
        <c:axPos val="b"/>
        <c:majorTickMark val="out"/>
        <c:minorTickMark val="none"/>
        <c:tickLblPos val="nextTo"/>
        <c:crossAx val="1762215992"/>
        <c:crosses val="autoZero"/>
        <c:auto val="1"/>
        <c:lblAlgn val="ctr"/>
        <c:lblOffset val="100"/>
        <c:noMultiLvlLbl val="0"/>
      </c:catAx>
      <c:valAx>
        <c:axId val="1762215992"/>
        <c:scaling>
          <c:logBase val="2.0"/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Time to Solution (s)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1765938264"/>
        <c:crosses val="autoZero"/>
        <c:crossBetween val="between"/>
      </c:valAx>
    </c:plotArea>
    <c:legend>
      <c:legendPos val="b"/>
      <c:layout/>
      <c:overlay val="0"/>
    </c:legend>
    <c:plotVisOnly val="1"/>
    <c:dispBlanksAs val="gap"/>
    <c:showDLblsOverMax val="0"/>
  </c:chart>
  <c:spPr>
    <a:ln>
      <a:noFill/>
    </a:ln>
  </c:spPr>
  <c:txPr>
    <a:bodyPr/>
    <a:lstStyle/>
    <a:p>
      <a:pPr>
        <a:defRPr sz="1600">
          <a:latin typeface="Arial"/>
          <a:cs typeface="Arial"/>
        </a:defRPr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'Tune-scale'!$B$19</c:f>
              <c:strCache>
                <c:ptCount val="1"/>
                <c:pt idx="0">
                  <c:v>Uniform</c:v>
                </c:pt>
              </c:strCache>
            </c:strRef>
          </c:tx>
          <c:xVal>
            <c:numRef>
              <c:f>'Tune-scale'!$A$20:$A$32</c:f>
              <c:numCache>
                <c:formatCode>General</c:formatCode>
                <c:ptCount val="13"/>
                <c:pt idx="0">
                  <c:v>1.0</c:v>
                </c:pt>
                <c:pt idx="1">
                  <c:v>2.0</c:v>
                </c:pt>
                <c:pt idx="2">
                  <c:v>4.0</c:v>
                </c:pt>
                <c:pt idx="3">
                  <c:v>8.0</c:v>
                </c:pt>
                <c:pt idx="4">
                  <c:v>16.0</c:v>
                </c:pt>
                <c:pt idx="5">
                  <c:v>32.0</c:v>
                </c:pt>
                <c:pt idx="6">
                  <c:v>64.0</c:v>
                </c:pt>
                <c:pt idx="7">
                  <c:v>128.0</c:v>
                </c:pt>
                <c:pt idx="8">
                  <c:v>256.0</c:v>
                </c:pt>
                <c:pt idx="9">
                  <c:v>512.0</c:v>
                </c:pt>
                <c:pt idx="10">
                  <c:v>1024.0</c:v>
                </c:pt>
                <c:pt idx="11">
                  <c:v>2048.0</c:v>
                </c:pt>
                <c:pt idx="12">
                  <c:v>4096.0</c:v>
                </c:pt>
              </c:numCache>
            </c:numRef>
          </c:xVal>
          <c:yVal>
            <c:numRef>
              <c:f>'Tune-scale'!$B$20:$B$32</c:f>
              <c:numCache>
                <c:formatCode>General</c:formatCode>
                <c:ptCount val="13"/>
                <c:pt idx="0">
                  <c:v>117.215</c:v>
                </c:pt>
                <c:pt idx="1">
                  <c:v>64.8996</c:v>
                </c:pt>
                <c:pt idx="2">
                  <c:v>37.2705</c:v>
                </c:pt>
                <c:pt idx="3">
                  <c:v>24.2421</c:v>
                </c:pt>
                <c:pt idx="4">
                  <c:v>17.9495</c:v>
                </c:pt>
                <c:pt idx="5">
                  <c:v>14.2483</c:v>
                </c:pt>
                <c:pt idx="6">
                  <c:v>12.7913</c:v>
                </c:pt>
                <c:pt idx="7">
                  <c:v>12.1094</c:v>
                </c:pt>
                <c:pt idx="8">
                  <c:v>12.0586</c:v>
                </c:pt>
                <c:pt idx="9">
                  <c:v>12.4367</c:v>
                </c:pt>
                <c:pt idx="10">
                  <c:v>13.0791</c:v>
                </c:pt>
                <c:pt idx="11">
                  <c:v>14.0597</c:v>
                </c:pt>
                <c:pt idx="12">
                  <c:v>16.4158</c:v>
                </c:pt>
              </c:numCache>
            </c:numRef>
          </c:yVal>
          <c:smooth val="0"/>
        </c:ser>
        <c:ser>
          <c:idx val="1"/>
          <c:order val="1"/>
          <c:tx>
            <c:strRef>
              <c:f>'Tune-scale'!$C$19</c:f>
              <c:strCache>
                <c:ptCount val="1"/>
                <c:pt idx="0">
                  <c:v>Elliptical</c:v>
                </c:pt>
              </c:strCache>
            </c:strRef>
          </c:tx>
          <c:xVal>
            <c:numRef>
              <c:f>'Tune-scale'!$A$20:$A$32</c:f>
              <c:numCache>
                <c:formatCode>General</c:formatCode>
                <c:ptCount val="13"/>
                <c:pt idx="0">
                  <c:v>1.0</c:v>
                </c:pt>
                <c:pt idx="1">
                  <c:v>2.0</c:v>
                </c:pt>
                <c:pt idx="2">
                  <c:v>4.0</c:v>
                </c:pt>
                <c:pt idx="3">
                  <c:v>8.0</c:v>
                </c:pt>
                <c:pt idx="4">
                  <c:v>16.0</c:v>
                </c:pt>
                <c:pt idx="5">
                  <c:v>32.0</c:v>
                </c:pt>
                <c:pt idx="6">
                  <c:v>64.0</c:v>
                </c:pt>
                <c:pt idx="7">
                  <c:v>128.0</c:v>
                </c:pt>
                <c:pt idx="8">
                  <c:v>256.0</c:v>
                </c:pt>
                <c:pt idx="9">
                  <c:v>512.0</c:v>
                </c:pt>
                <c:pt idx="10">
                  <c:v>1024.0</c:v>
                </c:pt>
                <c:pt idx="11">
                  <c:v>2048.0</c:v>
                </c:pt>
                <c:pt idx="12">
                  <c:v>4096.0</c:v>
                </c:pt>
              </c:numCache>
            </c:numRef>
          </c:xVal>
          <c:yVal>
            <c:numRef>
              <c:f>'Tune-scale'!$C$20:$C$32</c:f>
              <c:numCache>
                <c:formatCode>General</c:formatCode>
                <c:ptCount val="13"/>
                <c:pt idx="0">
                  <c:v>134.996</c:v>
                </c:pt>
                <c:pt idx="1">
                  <c:v>65.1408</c:v>
                </c:pt>
                <c:pt idx="2">
                  <c:v>33.845</c:v>
                </c:pt>
                <c:pt idx="3">
                  <c:v>19.7434</c:v>
                </c:pt>
                <c:pt idx="4">
                  <c:v>12.8533</c:v>
                </c:pt>
                <c:pt idx="5">
                  <c:v>9.52467</c:v>
                </c:pt>
                <c:pt idx="6">
                  <c:v>7.76144</c:v>
                </c:pt>
                <c:pt idx="7">
                  <c:v>6.95227</c:v>
                </c:pt>
                <c:pt idx="8">
                  <c:v>6.583</c:v>
                </c:pt>
                <c:pt idx="9">
                  <c:v>6.41505</c:v>
                </c:pt>
                <c:pt idx="10">
                  <c:v>6.47661</c:v>
                </c:pt>
                <c:pt idx="11">
                  <c:v>6.82475</c:v>
                </c:pt>
                <c:pt idx="12">
                  <c:v>7.39043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765618872"/>
        <c:axId val="-2023376696"/>
      </c:scatterChart>
      <c:valAx>
        <c:axId val="1765618872"/>
        <c:scaling>
          <c:logBase val="2.0"/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Block Size (# nodes)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-2023376696"/>
        <c:crosses val="autoZero"/>
        <c:crossBetween val="midCat"/>
      </c:valAx>
      <c:valAx>
        <c:axId val="-2023376696"/>
        <c:scaling>
          <c:logBase val="2.0"/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Execution Time (s)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1765618872"/>
        <c:crosses val="autoZero"/>
        <c:crossBetween val="midCat"/>
      </c:valAx>
    </c:plotArea>
    <c:legend>
      <c:legendPos val="tr"/>
      <c:layout>
        <c:manualLayout>
          <c:xMode val="edge"/>
          <c:yMode val="edge"/>
          <c:x val="0.576763915699208"/>
          <c:y val="0.0951433730146586"/>
          <c:w val="0.30928720353768"/>
          <c:h val="0.156575503305658"/>
        </c:manualLayout>
      </c:layout>
      <c:overlay val="1"/>
      <c:spPr>
        <a:solidFill>
          <a:schemeClr val="bg2"/>
        </a:solidFill>
        <a:ln>
          <a:solidFill>
            <a:schemeClr val="tx1">
              <a:lumMod val="50000"/>
              <a:lumOff val="50000"/>
            </a:schemeClr>
          </a:solidFill>
        </a:ln>
      </c:spPr>
    </c:legend>
    <c:plotVisOnly val="1"/>
    <c:dispBlanksAs val="gap"/>
    <c:showDLblsOverMax val="0"/>
  </c:chart>
  <c:spPr>
    <a:ln>
      <a:noFill/>
    </a:ln>
  </c:spPr>
  <c:txPr>
    <a:bodyPr/>
    <a:lstStyle/>
    <a:p>
      <a:pPr>
        <a:defRPr sz="1200">
          <a:latin typeface="Arial"/>
          <a:cs typeface="Arial"/>
        </a:defRPr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'Tune-scale'!$B$19</c:f>
              <c:strCache>
                <c:ptCount val="1"/>
                <c:pt idx="0">
                  <c:v>Uniform</c:v>
                </c:pt>
              </c:strCache>
            </c:strRef>
          </c:tx>
          <c:xVal>
            <c:numRef>
              <c:f>'Tune-scale'!$A$62:$A$74</c:f>
              <c:numCache>
                <c:formatCode>General</c:formatCode>
                <c:ptCount val="13"/>
                <c:pt idx="0">
                  <c:v>1.0</c:v>
                </c:pt>
                <c:pt idx="1">
                  <c:v>2.0</c:v>
                </c:pt>
                <c:pt idx="2">
                  <c:v>4.0</c:v>
                </c:pt>
                <c:pt idx="3">
                  <c:v>8.0</c:v>
                </c:pt>
                <c:pt idx="4">
                  <c:v>16.0</c:v>
                </c:pt>
                <c:pt idx="5">
                  <c:v>32.0</c:v>
                </c:pt>
                <c:pt idx="6">
                  <c:v>64.0</c:v>
                </c:pt>
                <c:pt idx="7">
                  <c:v>128.0</c:v>
                </c:pt>
                <c:pt idx="8">
                  <c:v>256.0</c:v>
                </c:pt>
                <c:pt idx="9">
                  <c:v>512.0</c:v>
                </c:pt>
                <c:pt idx="10">
                  <c:v>1024.0</c:v>
                </c:pt>
                <c:pt idx="11">
                  <c:v>2048.0</c:v>
                </c:pt>
                <c:pt idx="12">
                  <c:v>4096.0</c:v>
                </c:pt>
              </c:numCache>
            </c:numRef>
          </c:xVal>
          <c:yVal>
            <c:numRef>
              <c:f>'Tune-scale'!$B$62:$B$74</c:f>
              <c:numCache>
                <c:formatCode>General</c:formatCode>
                <c:ptCount val="13"/>
                <c:pt idx="0">
                  <c:v>11.3639</c:v>
                </c:pt>
                <c:pt idx="1">
                  <c:v>9.70488</c:v>
                </c:pt>
                <c:pt idx="2">
                  <c:v>7.59471</c:v>
                </c:pt>
                <c:pt idx="3">
                  <c:v>6.47976</c:v>
                </c:pt>
                <c:pt idx="4">
                  <c:v>5.78665</c:v>
                </c:pt>
                <c:pt idx="5">
                  <c:v>5.89478</c:v>
                </c:pt>
                <c:pt idx="6">
                  <c:v>6.47256</c:v>
                </c:pt>
                <c:pt idx="7">
                  <c:v>8.337350000000001</c:v>
                </c:pt>
                <c:pt idx="8">
                  <c:v>7.82464</c:v>
                </c:pt>
                <c:pt idx="9">
                  <c:v>10.2938</c:v>
                </c:pt>
                <c:pt idx="10">
                  <c:v>11.5141</c:v>
                </c:pt>
                <c:pt idx="11">
                  <c:v>15.1941</c:v>
                </c:pt>
                <c:pt idx="12">
                  <c:v>27.8813</c:v>
                </c:pt>
              </c:numCache>
            </c:numRef>
          </c:yVal>
          <c:smooth val="0"/>
        </c:ser>
        <c:ser>
          <c:idx val="1"/>
          <c:order val="1"/>
          <c:tx>
            <c:strRef>
              <c:f>'Tune-scale'!$C$19</c:f>
              <c:strCache>
                <c:ptCount val="1"/>
                <c:pt idx="0">
                  <c:v>Elliptical</c:v>
                </c:pt>
              </c:strCache>
            </c:strRef>
          </c:tx>
          <c:xVal>
            <c:numRef>
              <c:f>'Tune-scale'!$A$62:$A$74</c:f>
              <c:numCache>
                <c:formatCode>General</c:formatCode>
                <c:ptCount val="13"/>
                <c:pt idx="0">
                  <c:v>1.0</c:v>
                </c:pt>
                <c:pt idx="1">
                  <c:v>2.0</c:v>
                </c:pt>
                <c:pt idx="2">
                  <c:v>4.0</c:v>
                </c:pt>
                <c:pt idx="3">
                  <c:v>8.0</c:v>
                </c:pt>
                <c:pt idx="4">
                  <c:v>16.0</c:v>
                </c:pt>
                <c:pt idx="5">
                  <c:v>32.0</c:v>
                </c:pt>
                <c:pt idx="6">
                  <c:v>64.0</c:v>
                </c:pt>
                <c:pt idx="7">
                  <c:v>128.0</c:v>
                </c:pt>
                <c:pt idx="8">
                  <c:v>256.0</c:v>
                </c:pt>
                <c:pt idx="9">
                  <c:v>512.0</c:v>
                </c:pt>
                <c:pt idx="10">
                  <c:v>1024.0</c:v>
                </c:pt>
                <c:pt idx="11">
                  <c:v>2048.0</c:v>
                </c:pt>
                <c:pt idx="12">
                  <c:v>4096.0</c:v>
                </c:pt>
              </c:numCache>
            </c:numRef>
          </c:xVal>
          <c:yVal>
            <c:numRef>
              <c:f>'Tune-scale'!$C$62:$C$74</c:f>
              <c:numCache>
                <c:formatCode>General</c:formatCode>
                <c:ptCount val="13"/>
                <c:pt idx="0">
                  <c:v>41.6811</c:v>
                </c:pt>
                <c:pt idx="1">
                  <c:v>25.4395</c:v>
                </c:pt>
                <c:pt idx="2">
                  <c:v>19.6681</c:v>
                </c:pt>
                <c:pt idx="3">
                  <c:v>16.7228</c:v>
                </c:pt>
                <c:pt idx="4">
                  <c:v>15.0766</c:v>
                </c:pt>
                <c:pt idx="5">
                  <c:v>14.2572</c:v>
                </c:pt>
                <c:pt idx="6">
                  <c:v>13.9912</c:v>
                </c:pt>
                <c:pt idx="7">
                  <c:v>13.5007</c:v>
                </c:pt>
                <c:pt idx="8">
                  <c:v>13.6549</c:v>
                </c:pt>
                <c:pt idx="9">
                  <c:v>13.6895</c:v>
                </c:pt>
                <c:pt idx="10">
                  <c:v>15.2285</c:v>
                </c:pt>
                <c:pt idx="11">
                  <c:v>12.5683</c:v>
                </c:pt>
                <c:pt idx="12">
                  <c:v>12.6203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035519544"/>
        <c:axId val="1774656200"/>
      </c:scatterChart>
      <c:valAx>
        <c:axId val="-2035519544"/>
        <c:scaling>
          <c:logBase val="2.0"/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Block Size (# nodes)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1774656200"/>
        <c:crosses val="autoZero"/>
        <c:crossBetween val="midCat"/>
      </c:valAx>
      <c:valAx>
        <c:axId val="1774656200"/>
        <c:scaling>
          <c:logBase val="2.0"/>
          <c:orientation val="minMax"/>
          <c:max val="128.0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Execution Time (s)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-2035519544"/>
        <c:crosses val="autoZero"/>
        <c:crossBetween val="midCat"/>
      </c:valAx>
    </c:plotArea>
    <c:legend>
      <c:legendPos val="tr"/>
      <c:layout>
        <c:manualLayout>
          <c:xMode val="edge"/>
          <c:yMode val="edge"/>
          <c:x val="0.57280847722314"/>
          <c:y val="0.0890823267013392"/>
          <c:w val="0.314616229330775"/>
          <c:h val="0.150763723070431"/>
        </c:manualLayout>
      </c:layout>
      <c:overlay val="1"/>
      <c:spPr>
        <a:solidFill>
          <a:schemeClr val="bg2"/>
        </a:solidFill>
        <a:ln>
          <a:solidFill>
            <a:schemeClr val="tx1">
              <a:lumMod val="50000"/>
              <a:lumOff val="50000"/>
            </a:schemeClr>
          </a:solidFill>
        </a:ln>
      </c:spPr>
    </c:legend>
    <c:plotVisOnly val="1"/>
    <c:dispBlanksAs val="gap"/>
    <c:showDLblsOverMax val="0"/>
  </c:chart>
  <c:spPr>
    <a:ln>
      <a:noFill/>
    </a:ln>
  </c:spPr>
  <c:txPr>
    <a:bodyPr/>
    <a:lstStyle/>
    <a:p>
      <a:pPr>
        <a:defRPr sz="1200">
          <a:latin typeface="Arial"/>
          <a:cs typeface="Arial"/>
        </a:defRPr>
      </a:pPr>
      <a:endParaRPr lang="en-US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smoothMarker"/>
        <c:varyColors val="0"/>
        <c:ser>
          <c:idx val="0"/>
          <c:order val="0"/>
          <c:spPr>
            <a:ln w="12700">
              <a:solidFill>
                <a:srgbClr val="01665E"/>
              </a:solidFill>
              <a:prstDash val="solid"/>
            </a:ln>
          </c:spPr>
          <c:marker>
            <c:symbol val="diamond"/>
            <c:size val="5"/>
            <c:spPr>
              <a:ln>
                <a:solidFill>
                  <a:srgbClr val="01665E"/>
                </a:solidFill>
              </a:ln>
            </c:spPr>
          </c:marker>
          <c:xVal>
            <c:numRef>
              <c:f>'Task-trace'!$A$3:$A$806</c:f>
              <c:numCache>
                <c:formatCode>General</c:formatCode>
                <c:ptCount val="804"/>
                <c:pt idx="0">
                  <c:v>0.0</c:v>
                </c:pt>
                <c:pt idx="1">
                  <c:v>0.005</c:v>
                </c:pt>
                <c:pt idx="2">
                  <c:v>0.01</c:v>
                </c:pt>
                <c:pt idx="3">
                  <c:v>0.015</c:v>
                </c:pt>
                <c:pt idx="4">
                  <c:v>0.02</c:v>
                </c:pt>
                <c:pt idx="5">
                  <c:v>0.025</c:v>
                </c:pt>
                <c:pt idx="6">
                  <c:v>0.03</c:v>
                </c:pt>
                <c:pt idx="7">
                  <c:v>0.035</c:v>
                </c:pt>
                <c:pt idx="8">
                  <c:v>0.04</c:v>
                </c:pt>
                <c:pt idx="9">
                  <c:v>0.045</c:v>
                </c:pt>
                <c:pt idx="10">
                  <c:v>0.05</c:v>
                </c:pt>
                <c:pt idx="11">
                  <c:v>0.055</c:v>
                </c:pt>
                <c:pt idx="12">
                  <c:v>0.06</c:v>
                </c:pt>
                <c:pt idx="13">
                  <c:v>0.065</c:v>
                </c:pt>
                <c:pt idx="14">
                  <c:v>0.07</c:v>
                </c:pt>
                <c:pt idx="15">
                  <c:v>0.075</c:v>
                </c:pt>
                <c:pt idx="16">
                  <c:v>0.08</c:v>
                </c:pt>
                <c:pt idx="17">
                  <c:v>0.085</c:v>
                </c:pt>
                <c:pt idx="18">
                  <c:v>0.09</c:v>
                </c:pt>
                <c:pt idx="19">
                  <c:v>0.095</c:v>
                </c:pt>
                <c:pt idx="20">
                  <c:v>0.1</c:v>
                </c:pt>
                <c:pt idx="21">
                  <c:v>0.105</c:v>
                </c:pt>
                <c:pt idx="22">
                  <c:v>0.11</c:v>
                </c:pt>
                <c:pt idx="23">
                  <c:v>0.115</c:v>
                </c:pt>
                <c:pt idx="24">
                  <c:v>0.12</c:v>
                </c:pt>
                <c:pt idx="25">
                  <c:v>0.125</c:v>
                </c:pt>
                <c:pt idx="26">
                  <c:v>0.13</c:v>
                </c:pt>
                <c:pt idx="27">
                  <c:v>0.135</c:v>
                </c:pt>
                <c:pt idx="28">
                  <c:v>0.14</c:v>
                </c:pt>
                <c:pt idx="29">
                  <c:v>0.145</c:v>
                </c:pt>
                <c:pt idx="30">
                  <c:v>0.15</c:v>
                </c:pt>
                <c:pt idx="31">
                  <c:v>0.155</c:v>
                </c:pt>
                <c:pt idx="32">
                  <c:v>0.16</c:v>
                </c:pt>
                <c:pt idx="33">
                  <c:v>0.165</c:v>
                </c:pt>
                <c:pt idx="34">
                  <c:v>0.17</c:v>
                </c:pt>
                <c:pt idx="35">
                  <c:v>0.175</c:v>
                </c:pt>
                <c:pt idx="36">
                  <c:v>0.18</c:v>
                </c:pt>
                <c:pt idx="37">
                  <c:v>0.185</c:v>
                </c:pt>
                <c:pt idx="38">
                  <c:v>0.19</c:v>
                </c:pt>
                <c:pt idx="39">
                  <c:v>0.195</c:v>
                </c:pt>
                <c:pt idx="40">
                  <c:v>0.2</c:v>
                </c:pt>
                <c:pt idx="41">
                  <c:v>0.205</c:v>
                </c:pt>
                <c:pt idx="42">
                  <c:v>0.21</c:v>
                </c:pt>
                <c:pt idx="43">
                  <c:v>0.215</c:v>
                </c:pt>
                <c:pt idx="44">
                  <c:v>0.22</c:v>
                </c:pt>
                <c:pt idx="45">
                  <c:v>0.225</c:v>
                </c:pt>
                <c:pt idx="46">
                  <c:v>0.23</c:v>
                </c:pt>
                <c:pt idx="47">
                  <c:v>0.235</c:v>
                </c:pt>
                <c:pt idx="48">
                  <c:v>0.24</c:v>
                </c:pt>
                <c:pt idx="49">
                  <c:v>0.245</c:v>
                </c:pt>
                <c:pt idx="50">
                  <c:v>0.25</c:v>
                </c:pt>
                <c:pt idx="51">
                  <c:v>0.255</c:v>
                </c:pt>
                <c:pt idx="52">
                  <c:v>0.26</c:v>
                </c:pt>
                <c:pt idx="53">
                  <c:v>0.265</c:v>
                </c:pt>
                <c:pt idx="54">
                  <c:v>0.27</c:v>
                </c:pt>
                <c:pt idx="55">
                  <c:v>0.275</c:v>
                </c:pt>
                <c:pt idx="56">
                  <c:v>0.28</c:v>
                </c:pt>
                <c:pt idx="57">
                  <c:v>0.285</c:v>
                </c:pt>
                <c:pt idx="58">
                  <c:v>0.29</c:v>
                </c:pt>
                <c:pt idx="59">
                  <c:v>0.295</c:v>
                </c:pt>
                <c:pt idx="60">
                  <c:v>0.3</c:v>
                </c:pt>
                <c:pt idx="61">
                  <c:v>0.305</c:v>
                </c:pt>
                <c:pt idx="62">
                  <c:v>0.31</c:v>
                </c:pt>
                <c:pt idx="63">
                  <c:v>0.315</c:v>
                </c:pt>
                <c:pt idx="64">
                  <c:v>0.32</c:v>
                </c:pt>
                <c:pt idx="65">
                  <c:v>0.325</c:v>
                </c:pt>
                <c:pt idx="66">
                  <c:v>0.33</c:v>
                </c:pt>
                <c:pt idx="67">
                  <c:v>0.335</c:v>
                </c:pt>
                <c:pt idx="68">
                  <c:v>0.34</c:v>
                </c:pt>
                <c:pt idx="69">
                  <c:v>0.345</c:v>
                </c:pt>
                <c:pt idx="70">
                  <c:v>0.35</c:v>
                </c:pt>
                <c:pt idx="71">
                  <c:v>0.355</c:v>
                </c:pt>
                <c:pt idx="72">
                  <c:v>0.36</c:v>
                </c:pt>
                <c:pt idx="73">
                  <c:v>0.365</c:v>
                </c:pt>
                <c:pt idx="74">
                  <c:v>0.37</c:v>
                </c:pt>
                <c:pt idx="75">
                  <c:v>0.375</c:v>
                </c:pt>
                <c:pt idx="76">
                  <c:v>0.38</c:v>
                </c:pt>
                <c:pt idx="77">
                  <c:v>0.385</c:v>
                </c:pt>
                <c:pt idx="78">
                  <c:v>0.39</c:v>
                </c:pt>
                <c:pt idx="79">
                  <c:v>0.395</c:v>
                </c:pt>
                <c:pt idx="80">
                  <c:v>0.4</c:v>
                </c:pt>
                <c:pt idx="81">
                  <c:v>0.405</c:v>
                </c:pt>
                <c:pt idx="82">
                  <c:v>0.41</c:v>
                </c:pt>
                <c:pt idx="83">
                  <c:v>0.415</c:v>
                </c:pt>
                <c:pt idx="84">
                  <c:v>0.42</c:v>
                </c:pt>
                <c:pt idx="85">
                  <c:v>0.425</c:v>
                </c:pt>
                <c:pt idx="86">
                  <c:v>0.43</c:v>
                </c:pt>
                <c:pt idx="87">
                  <c:v>0.435</c:v>
                </c:pt>
                <c:pt idx="88">
                  <c:v>0.44</c:v>
                </c:pt>
                <c:pt idx="89">
                  <c:v>0.445</c:v>
                </c:pt>
                <c:pt idx="90">
                  <c:v>0.45</c:v>
                </c:pt>
                <c:pt idx="91">
                  <c:v>0.455</c:v>
                </c:pt>
                <c:pt idx="92">
                  <c:v>0.46</c:v>
                </c:pt>
                <c:pt idx="93">
                  <c:v>0.465</c:v>
                </c:pt>
                <c:pt idx="94">
                  <c:v>0.47</c:v>
                </c:pt>
                <c:pt idx="95">
                  <c:v>0.475</c:v>
                </c:pt>
                <c:pt idx="96">
                  <c:v>0.48</c:v>
                </c:pt>
                <c:pt idx="97">
                  <c:v>0.485</c:v>
                </c:pt>
                <c:pt idx="98">
                  <c:v>0.49</c:v>
                </c:pt>
                <c:pt idx="99">
                  <c:v>0.495</c:v>
                </c:pt>
                <c:pt idx="100">
                  <c:v>0.5</c:v>
                </c:pt>
                <c:pt idx="101">
                  <c:v>0.505</c:v>
                </c:pt>
                <c:pt idx="102">
                  <c:v>0.51</c:v>
                </c:pt>
                <c:pt idx="103">
                  <c:v>0.515</c:v>
                </c:pt>
                <c:pt idx="104">
                  <c:v>0.52</c:v>
                </c:pt>
                <c:pt idx="105">
                  <c:v>0.525</c:v>
                </c:pt>
                <c:pt idx="106">
                  <c:v>0.53</c:v>
                </c:pt>
                <c:pt idx="107">
                  <c:v>0.535</c:v>
                </c:pt>
                <c:pt idx="108">
                  <c:v>0.54</c:v>
                </c:pt>
                <c:pt idx="109">
                  <c:v>0.545</c:v>
                </c:pt>
                <c:pt idx="110">
                  <c:v>0.55</c:v>
                </c:pt>
                <c:pt idx="111">
                  <c:v>0.555</c:v>
                </c:pt>
                <c:pt idx="112">
                  <c:v>0.56</c:v>
                </c:pt>
                <c:pt idx="113">
                  <c:v>0.565</c:v>
                </c:pt>
                <c:pt idx="114">
                  <c:v>0.57</c:v>
                </c:pt>
                <c:pt idx="115">
                  <c:v>0.575</c:v>
                </c:pt>
                <c:pt idx="116">
                  <c:v>0.58</c:v>
                </c:pt>
                <c:pt idx="117">
                  <c:v>0.585</c:v>
                </c:pt>
                <c:pt idx="118">
                  <c:v>0.59</c:v>
                </c:pt>
                <c:pt idx="119">
                  <c:v>0.595</c:v>
                </c:pt>
                <c:pt idx="120">
                  <c:v>0.6</c:v>
                </c:pt>
                <c:pt idx="121">
                  <c:v>0.605</c:v>
                </c:pt>
                <c:pt idx="122">
                  <c:v>0.61</c:v>
                </c:pt>
                <c:pt idx="123">
                  <c:v>0.615</c:v>
                </c:pt>
                <c:pt idx="124">
                  <c:v>0.62</c:v>
                </c:pt>
                <c:pt idx="125">
                  <c:v>0.625</c:v>
                </c:pt>
                <c:pt idx="126">
                  <c:v>0.63</c:v>
                </c:pt>
                <c:pt idx="127">
                  <c:v>0.635</c:v>
                </c:pt>
                <c:pt idx="128">
                  <c:v>0.64</c:v>
                </c:pt>
                <c:pt idx="129">
                  <c:v>0.645</c:v>
                </c:pt>
                <c:pt idx="130">
                  <c:v>0.65</c:v>
                </c:pt>
                <c:pt idx="131">
                  <c:v>0.655</c:v>
                </c:pt>
                <c:pt idx="132">
                  <c:v>0.66</c:v>
                </c:pt>
                <c:pt idx="133">
                  <c:v>0.665</c:v>
                </c:pt>
                <c:pt idx="134">
                  <c:v>0.67</c:v>
                </c:pt>
                <c:pt idx="135">
                  <c:v>0.675</c:v>
                </c:pt>
                <c:pt idx="136">
                  <c:v>0.68</c:v>
                </c:pt>
                <c:pt idx="137">
                  <c:v>0.685</c:v>
                </c:pt>
                <c:pt idx="138">
                  <c:v>0.69</c:v>
                </c:pt>
                <c:pt idx="139">
                  <c:v>0.695</c:v>
                </c:pt>
                <c:pt idx="140">
                  <c:v>0.7</c:v>
                </c:pt>
                <c:pt idx="141">
                  <c:v>0.705</c:v>
                </c:pt>
                <c:pt idx="142">
                  <c:v>0.71</c:v>
                </c:pt>
                <c:pt idx="143">
                  <c:v>0.715</c:v>
                </c:pt>
                <c:pt idx="144">
                  <c:v>0.72</c:v>
                </c:pt>
                <c:pt idx="145">
                  <c:v>0.725</c:v>
                </c:pt>
                <c:pt idx="146">
                  <c:v>0.73</c:v>
                </c:pt>
                <c:pt idx="147">
                  <c:v>0.735</c:v>
                </c:pt>
                <c:pt idx="148">
                  <c:v>0.74</c:v>
                </c:pt>
                <c:pt idx="149">
                  <c:v>0.745</c:v>
                </c:pt>
                <c:pt idx="150">
                  <c:v>0.75</c:v>
                </c:pt>
                <c:pt idx="151">
                  <c:v>0.755</c:v>
                </c:pt>
                <c:pt idx="152">
                  <c:v>0.76</c:v>
                </c:pt>
                <c:pt idx="153">
                  <c:v>0.765</c:v>
                </c:pt>
                <c:pt idx="154">
                  <c:v>0.77</c:v>
                </c:pt>
                <c:pt idx="155">
                  <c:v>0.775</c:v>
                </c:pt>
                <c:pt idx="156">
                  <c:v>0.78</c:v>
                </c:pt>
                <c:pt idx="157">
                  <c:v>0.785</c:v>
                </c:pt>
                <c:pt idx="158">
                  <c:v>0.79</c:v>
                </c:pt>
                <c:pt idx="159">
                  <c:v>0.795</c:v>
                </c:pt>
                <c:pt idx="160">
                  <c:v>0.8</c:v>
                </c:pt>
                <c:pt idx="161">
                  <c:v>0.805</c:v>
                </c:pt>
                <c:pt idx="162">
                  <c:v>0.81</c:v>
                </c:pt>
                <c:pt idx="163">
                  <c:v>0.815</c:v>
                </c:pt>
                <c:pt idx="164">
                  <c:v>0.82</c:v>
                </c:pt>
                <c:pt idx="165">
                  <c:v>0.825</c:v>
                </c:pt>
                <c:pt idx="166">
                  <c:v>0.83</c:v>
                </c:pt>
                <c:pt idx="167">
                  <c:v>0.835</c:v>
                </c:pt>
                <c:pt idx="168">
                  <c:v>0.84</c:v>
                </c:pt>
                <c:pt idx="169">
                  <c:v>0.845</c:v>
                </c:pt>
                <c:pt idx="170">
                  <c:v>0.85</c:v>
                </c:pt>
                <c:pt idx="171">
                  <c:v>0.855</c:v>
                </c:pt>
                <c:pt idx="172">
                  <c:v>0.86</c:v>
                </c:pt>
                <c:pt idx="173">
                  <c:v>0.865</c:v>
                </c:pt>
                <c:pt idx="174">
                  <c:v>0.87</c:v>
                </c:pt>
                <c:pt idx="175">
                  <c:v>0.875</c:v>
                </c:pt>
                <c:pt idx="176">
                  <c:v>0.88</c:v>
                </c:pt>
                <c:pt idx="177">
                  <c:v>0.885</c:v>
                </c:pt>
                <c:pt idx="178">
                  <c:v>0.89</c:v>
                </c:pt>
                <c:pt idx="179">
                  <c:v>0.895</c:v>
                </c:pt>
                <c:pt idx="180">
                  <c:v>0.9</c:v>
                </c:pt>
                <c:pt idx="181">
                  <c:v>0.905</c:v>
                </c:pt>
                <c:pt idx="182">
                  <c:v>0.91</c:v>
                </c:pt>
                <c:pt idx="183">
                  <c:v>0.915</c:v>
                </c:pt>
                <c:pt idx="184">
                  <c:v>0.92</c:v>
                </c:pt>
                <c:pt idx="185">
                  <c:v>0.925</c:v>
                </c:pt>
                <c:pt idx="186">
                  <c:v>0.93</c:v>
                </c:pt>
                <c:pt idx="187">
                  <c:v>0.935</c:v>
                </c:pt>
                <c:pt idx="188">
                  <c:v>0.94</c:v>
                </c:pt>
                <c:pt idx="189">
                  <c:v>0.945</c:v>
                </c:pt>
                <c:pt idx="190">
                  <c:v>0.95</c:v>
                </c:pt>
                <c:pt idx="191">
                  <c:v>0.955</c:v>
                </c:pt>
                <c:pt idx="192">
                  <c:v>0.96</c:v>
                </c:pt>
                <c:pt idx="193">
                  <c:v>0.965</c:v>
                </c:pt>
                <c:pt idx="194">
                  <c:v>0.97</c:v>
                </c:pt>
                <c:pt idx="195">
                  <c:v>0.975</c:v>
                </c:pt>
                <c:pt idx="196">
                  <c:v>0.98</c:v>
                </c:pt>
                <c:pt idx="197">
                  <c:v>0.985</c:v>
                </c:pt>
                <c:pt idx="198">
                  <c:v>0.99</c:v>
                </c:pt>
                <c:pt idx="199">
                  <c:v>0.995</c:v>
                </c:pt>
                <c:pt idx="200">
                  <c:v>1.0</c:v>
                </c:pt>
                <c:pt idx="201">
                  <c:v>1.005</c:v>
                </c:pt>
                <c:pt idx="202">
                  <c:v>1.01</c:v>
                </c:pt>
                <c:pt idx="203">
                  <c:v>1.015</c:v>
                </c:pt>
                <c:pt idx="204">
                  <c:v>1.02</c:v>
                </c:pt>
                <c:pt idx="205">
                  <c:v>1.025</c:v>
                </c:pt>
                <c:pt idx="206">
                  <c:v>1.03</c:v>
                </c:pt>
                <c:pt idx="207">
                  <c:v>1.035</c:v>
                </c:pt>
                <c:pt idx="208">
                  <c:v>1.04</c:v>
                </c:pt>
                <c:pt idx="209">
                  <c:v>1.045</c:v>
                </c:pt>
                <c:pt idx="210">
                  <c:v>1.05</c:v>
                </c:pt>
                <c:pt idx="211">
                  <c:v>1.055</c:v>
                </c:pt>
                <c:pt idx="212">
                  <c:v>1.06</c:v>
                </c:pt>
                <c:pt idx="213">
                  <c:v>1.065</c:v>
                </c:pt>
                <c:pt idx="214">
                  <c:v>1.07</c:v>
                </c:pt>
                <c:pt idx="215">
                  <c:v>1.075</c:v>
                </c:pt>
                <c:pt idx="216">
                  <c:v>1.08</c:v>
                </c:pt>
                <c:pt idx="217">
                  <c:v>1.085</c:v>
                </c:pt>
                <c:pt idx="218">
                  <c:v>1.09</c:v>
                </c:pt>
                <c:pt idx="219">
                  <c:v>1.095</c:v>
                </c:pt>
                <c:pt idx="220">
                  <c:v>1.1</c:v>
                </c:pt>
                <c:pt idx="221">
                  <c:v>1.105</c:v>
                </c:pt>
                <c:pt idx="222">
                  <c:v>1.11</c:v>
                </c:pt>
                <c:pt idx="223">
                  <c:v>1.115</c:v>
                </c:pt>
                <c:pt idx="224">
                  <c:v>1.12</c:v>
                </c:pt>
                <c:pt idx="225">
                  <c:v>1.125</c:v>
                </c:pt>
                <c:pt idx="226">
                  <c:v>1.13</c:v>
                </c:pt>
                <c:pt idx="227">
                  <c:v>1.135</c:v>
                </c:pt>
                <c:pt idx="228">
                  <c:v>1.14</c:v>
                </c:pt>
                <c:pt idx="229">
                  <c:v>1.145</c:v>
                </c:pt>
                <c:pt idx="230">
                  <c:v>1.15</c:v>
                </c:pt>
                <c:pt idx="231">
                  <c:v>1.155</c:v>
                </c:pt>
                <c:pt idx="232">
                  <c:v>1.16</c:v>
                </c:pt>
                <c:pt idx="233">
                  <c:v>1.165</c:v>
                </c:pt>
                <c:pt idx="234">
                  <c:v>1.17</c:v>
                </c:pt>
                <c:pt idx="235">
                  <c:v>1.175</c:v>
                </c:pt>
                <c:pt idx="236">
                  <c:v>1.18</c:v>
                </c:pt>
                <c:pt idx="237">
                  <c:v>1.185</c:v>
                </c:pt>
                <c:pt idx="238">
                  <c:v>1.19</c:v>
                </c:pt>
                <c:pt idx="239">
                  <c:v>1.195</c:v>
                </c:pt>
                <c:pt idx="240">
                  <c:v>1.2</c:v>
                </c:pt>
                <c:pt idx="241">
                  <c:v>1.205</c:v>
                </c:pt>
                <c:pt idx="242">
                  <c:v>1.21</c:v>
                </c:pt>
                <c:pt idx="243">
                  <c:v>1.215</c:v>
                </c:pt>
                <c:pt idx="244">
                  <c:v>1.22</c:v>
                </c:pt>
                <c:pt idx="245">
                  <c:v>1.225</c:v>
                </c:pt>
                <c:pt idx="246">
                  <c:v>1.23</c:v>
                </c:pt>
                <c:pt idx="247">
                  <c:v>1.235</c:v>
                </c:pt>
                <c:pt idx="248">
                  <c:v>1.24</c:v>
                </c:pt>
                <c:pt idx="249">
                  <c:v>1.245</c:v>
                </c:pt>
                <c:pt idx="250">
                  <c:v>1.25</c:v>
                </c:pt>
                <c:pt idx="251">
                  <c:v>1.255</c:v>
                </c:pt>
                <c:pt idx="252">
                  <c:v>1.26</c:v>
                </c:pt>
                <c:pt idx="253">
                  <c:v>1.265</c:v>
                </c:pt>
                <c:pt idx="254">
                  <c:v>1.27</c:v>
                </c:pt>
                <c:pt idx="255">
                  <c:v>1.275</c:v>
                </c:pt>
                <c:pt idx="256">
                  <c:v>1.28</c:v>
                </c:pt>
                <c:pt idx="257">
                  <c:v>1.285</c:v>
                </c:pt>
                <c:pt idx="258">
                  <c:v>1.29</c:v>
                </c:pt>
                <c:pt idx="259">
                  <c:v>1.295</c:v>
                </c:pt>
                <c:pt idx="260">
                  <c:v>1.3</c:v>
                </c:pt>
                <c:pt idx="261">
                  <c:v>1.305</c:v>
                </c:pt>
                <c:pt idx="262">
                  <c:v>1.31</c:v>
                </c:pt>
                <c:pt idx="263">
                  <c:v>1.315</c:v>
                </c:pt>
                <c:pt idx="264">
                  <c:v>1.32</c:v>
                </c:pt>
                <c:pt idx="265">
                  <c:v>1.325</c:v>
                </c:pt>
                <c:pt idx="266">
                  <c:v>1.33</c:v>
                </c:pt>
                <c:pt idx="267">
                  <c:v>1.335</c:v>
                </c:pt>
                <c:pt idx="268">
                  <c:v>1.34</c:v>
                </c:pt>
                <c:pt idx="269">
                  <c:v>1.345</c:v>
                </c:pt>
                <c:pt idx="270">
                  <c:v>1.35</c:v>
                </c:pt>
                <c:pt idx="271">
                  <c:v>1.355</c:v>
                </c:pt>
                <c:pt idx="272">
                  <c:v>1.36</c:v>
                </c:pt>
                <c:pt idx="273">
                  <c:v>1.365</c:v>
                </c:pt>
                <c:pt idx="274">
                  <c:v>1.37</c:v>
                </c:pt>
                <c:pt idx="275">
                  <c:v>1.375</c:v>
                </c:pt>
                <c:pt idx="276">
                  <c:v>1.38</c:v>
                </c:pt>
                <c:pt idx="277">
                  <c:v>1.385</c:v>
                </c:pt>
                <c:pt idx="278">
                  <c:v>1.39</c:v>
                </c:pt>
                <c:pt idx="279">
                  <c:v>1.395</c:v>
                </c:pt>
                <c:pt idx="280">
                  <c:v>1.4</c:v>
                </c:pt>
                <c:pt idx="281">
                  <c:v>1.405</c:v>
                </c:pt>
                <c:pt idx="282">
                  <c:v>1.41</c:v>
                </c:pt>
                <c:pt idx="283">
                  <c:v>1.415</c:v>
                </c:pt>
                <c:pt idx="284">
                  <c:v>1.42</c:v>
                </c:pt>
                <c:pt idx="285">
                  <c:v>1.425</c:v>
                </c:pt>
                <c:pt idx="286">
                  <c:v>1.43</c:v>
                </c:pt>
                <c:pt idx="287">
                  <c:v>1.435</c:v>
                </c:pt>
                <c:pt idx="288">
                  <c:v>1.44</c:v>
                </c:pt>
                <c:pt idx="289">
                  <c:v>1.445</c:v>
                </c:pt>
                <c:pt idx="290">
                  <c:v>1.45</c:v>
                </c:pt>
                <c:pt idx="291">
                  <c:v>1.455</c:v>
                </c:pt>
                <c:pt idx="292">
                  <c:v>1.46</c:v>
                </c:pt>
                <c:pt idx="293">
                  <c:v>1.465</c:v>
                </c:pt>
                <c:pt idx="294">
                  <c:v>1.47</c:v>
                </c:pt>
                <c:pt idx="295">
                  <c:v>1.475</c:v>
                </c:pt>
                <c:pt idx="296">
                  <c:v>1.48</c:v>
                </c:pt>
                <c:pt idx="297">
                  <c:v>1.485</c:v>
                </c:pt>
                <c:pt idx="298">
                  <c:v>1.49</c:v>
                </c:pt>
                <c:pt idx="299">
                  <c:v>1.495</c:v>
                </c:pt>
                <c:pt idx="300">
                  <c:v>1.5</c:v>
                </c:pt>
                <c:pt idx="301">
                  <c:v>1.505</c:v>
                </c:pt>
                <c:pt idx="302">
                  <c:v>1.51</c:v>
                </c:pt>
                <c:pt idx="303">
                  <c:v>1.515</c:v>
                </c:pt>
                <c:pt idx="304">
                  <c:v>1.52</c:v>
                </c:pt>
                <c:pt idx="305">
                  <c:v>1.525</c:v>
                </c:pt>
                <c:pt idx="306">
                  <c:v>1.53</c:v>
                </c:pt>
                <c:pt idx="307">
                  <c:v>1.535</c:v>
                </c:pt>
                <c:pt idx="308">
                  <c:v>1.54</c:v>
                </c:pt>
                <c:pt idx="309">
                  <c:v>1.545</c:v>
                </c:pt>
                <c:pt idx="310">
                  <c:v>1.55</c:v>
                </c:pt>
                <c:pt idx="311">
                  <c:v>1.555</c:v>
                </c:pt>
                <c:pt idx="312">
                  <c:v>1.56</c:v>
                </c:pt>
                <c:pt idx="313">
                  <c:v>1.565</c:v>
                </c:pt>
                <c:pt idx="314">
                  <c:v>1.57</c:v>
                </c:pt>
                <c:pt idx="315">
                  <c:v>1.575</c:v>
                </c:pt>
                <c:pt idx="316">
                  <c:v>1.58</c:v>
                </c:pt>
                <c:pt idx="317">
                  <c:v>1.585</c:v>
                </c:pt>
                <c:pt idx="318">
                  <c:v>1.59</c:v>
                </c:pt>
                <c:pt idx="319">
                  <c:v>1.595</c:v>
                </c:pt>
                <c:pt idx="320">
                  <c:v>1.6</c:v>
                </c:pt>
                <c:pt idx="321">
                  <c:v>1.605</c:v>
                </c:pt>
                <c:pt idx="322">
                  <c:v>1.61</c:v>
                </c:pt>
                <c:pt idx="323">
                  <c:v>1.615</c:v>
                </c:pt>
                <c:pt idx="324">
                  <c:v>1.62</c:v>
                </c:pt>
                <c:pt idx="325">
                  <c:v>1.625</c:v>
                </c:pt>
                <c:pt idx="326">
                  <c:v>1.63</c:v>
                </c:pt>
                <c:pt idx="327">
                  <c:v>1.635</c:v>
                </c:pt>
                <c:pt idx="328">
                  <c:v>1.64</c:v>
                </c:pt>
                <c:pt idx="329">
                  <c:v>1.645</c:v>
                </c:pt>
                <c:pt idx="330">
                  <c:v>1.65</c:v>
                </c:pt>
                <c:pt idx="331">
                  <c:v>1.655</c:v>
                </c:pt>
                <c:pt idx="332">
                  <c:v>1.66</c:v>
                </c:pt>
                <c:pt idx="333">
                  <c:v>1.665</c:v>
                </c:pt>
                <c:pt idx="334">
                  <c:v>1.67</c:v>
                </c:pt>
                <c:pt idx="335">
                  <c:v>1.675</c:v>
                </c:pt>
                <c:pt idx="336">
                  <c:v>1.68</c:v>
                </c:pt>
                <c:pt idx="337">
                  <c:v>1.685</c:v>
                </c:pt>
                <c:pt idx="338">
                  <c:v>1.69</c:v>
                </c:pt>
                <c:pt idx="339">
                  <c:v>1.695</c:v>
                </c:pt>
                <c:pt idx="340">
                  <c:v>1.7</c:v>
                </c:pt>
                <c:pt idx="341">
                  <c:v>1.705</c:v>
                </c:pt>
                <c:pt idx="342">
                  <c:v>1.71</c:v>
                </c:pt>
                <c:pt idx="343">
                  <c:v>1.715</c:v>
                </c:pt>
                <c:pt idx="344">
                  <c:v>1.72</c:v>
                </c:pt>
                <c:pt idx="345">
                  <c:v>1.725</c:v>
                </c:pt>
                <c:pt idx="346">
                  <c:v>1.73</c:v>
                </c:pt>
                <c:pt idx="347">
                  <c:v>1.735</c:v>
                </c:pt>
                <c:pt idx="348">
                  <c:v>1.74</c:v>
                </c:pt>
                <c:pt idx="349">
                  <c:v>1.745</c:v>
                </c:pt>
                <c:pt idx="350">
                  <c:v>1.75</c:v>
                </c:pt>
                <c:pt idx="351">
                  <c:v>1.755</c:v>
                </c:pt>
                <c:pt idx="352">
                  <c:v>1.76</c:v>
                </c:pt>
                <c:pt idx="353">
                  <c:v>1.765</c:v>
                </c:pt>
                <c:pt idx="354">
                  <c:v>1.77</c:v>
                </c:pt>
                <c:pt idx="355">
                  <c:v>1.775</c:v>
                </c:pt>
                <c:pt idx="356">
                  <c:v>1.78</c:v>
                </c:pt>
                <c:pt idx="357">
                  <c:v>1.785</c:v>
                </c:pt>
                <c:pt idx="358">
                  <c:v>1.79</c:v>
                </c:pt>
                <c:pt idx="359">
                  <c:v>1.795</c:v>
                </c:pt>
                <c:pt idx="360">
                  <c:v>1.8</c:v>
                </c:pt>
                <c:pt idx="361">
                  <c:v>1.805</c:v>
                </c:pt>
                <c:pt idx="362">
                  <c:v>1.81</c:v>
                </c:pt>
                <c:pt idx="363">
                  <c:v>1.815</c:v>
                </c:pt>
                <c:pt idx="364">
                  <c:v>1.82</c:v>
                </c:pt>
                <c:pt idx="365">
                  <c:v>1.825</c:v>
                </c:pt>
                <c:pt idx="366">
                  <c:v>1.83</c:v>
                </c:pt>
                <c:pt idx="367">
                  <c:v>1.835</c:v>
                </c:pt>
                <c:pt idx="368">
                  <c:v>1.84</c:v>
                </c:pt>
                <c:pt idx="369">
                  <c:v>1.845</c:v>
                </c:pt>
                <c:pt idx="370">
                  <c:v>1.85</c:v>
                </c:pt>
                <c:pt idx="371">
                  <c:v>1.855</c:v>
                </c:pt>
                <c:pt idx="372">
                  <c:v>1.86</c:v>
                </c:pt>
                <c:pt idx="373">
                  <c:v>1.865</c:v>
                </c:pt>
                <c:pt idx="374">
                  <c:v>1.87</c:v>
                </c:pt>
                <c:pt idx="375">
                  <c:v>1.875</c:v>
                </c:pt>
                <c:pt idx="376">
                  <c:v>1.88</c:v>
                </c:pt>
                <c:pt idx="377">
                  <c:v>1.885</c:v>
                </c:pt>
                <c:pt idx="378">
                  <c:v>1.89</c:v>
                </c:pt>
                <c:pt idx="379">
                  <c:v>1.895</c:v>
                </c:pt>
                <c:pt idx="380">
                  <c:v>1.9</c:v>
                </c:pt>
                <c:pt idx="381">
                  <c:v>1.905</c:v>
                </c:pt>
                <c:pt idx="382">
                  <c:v>1.91</c:v>
                </c:pt>
                <c:pt idx="383">
                  <c:v>1.915</c:v>
                </c:pt>
                <c:pt idx="384">
                  <c:v>1.92</c:v>
                </c:pt>
                <c:pt idx="385">
                  <c:v>1.925</c:v>
                </c:pt>
                <c:pt idx="386">
                  <c:v>1.93</c:v>
                </c:pt>
                <c:pt idx="387">
                  <c:v>1.935</c:v>
                </c:pt>
                <c:pt idx="388">
                  <c:v>1.94</c:v>
                </c:pt>
                <c:pt idx="389">
                  <c:v>1.945</c:v>
                </c:pt>
                <c:pt idx="390">
                  <c:v>1.95</c:v>
                </c:pt>
                <c:pt idx="391">
                  <c:v>1.955</c:v>
                </c:pt>
                <c:pt idx="392">
                  <c:v>1.96</c:v>
                </c:pt>
                <c:pt idx="393">
                  <c:v>1.965</c:v>
                </c:pt>
                <c:pt idx="394">
                  <c:v>1.97</c:v>
                </c:pt>
                <c:pt idx="395">
                  <c:v>1.975</c:v>
                </c:pt>
                <c:pt idx="396">
                  <c:v>1.98</c:v>
                </c:pt>
                <c:pt idx="397">
                  <c:v>1.985</c:v>
                </c:pt>
                <c:pt idx="398">
                  <c:v>1.99</c:v>
                </c:pt>
                <c:pt idx="399">
                  <c:v>1.995</c:v>
                </c:pt>
                <c:pt idx="400">
                  <c:v>2.0</c:v>
                </c:pt>
                <c:pt idx="401">
                  <c:v>2.005</c:v>
                </c:pt>
                <c:pt idx="402">
                  <c:v>2.01</c:v>
                </c:pt>
                <c:pt idx="403">
                  <c:v>2.015</c:v>
                </c:pt>
                <c:pt idx="404">
                  <c:v>2.02</c:v>
                </c:pt>
                <c:pt idx="405">
                  <c:v>2.025</c:v>
                </c:pt>
                <c:pt idx="406">
                  <c:v>2.03</c:v>
                </c:pt>
                <c:pt idx="407">
                  <c:v>2.035</c:v>
                </c:pt>
                <c:pt idx="408">
                  <c:v>2.04</c:v>
                </c:pt>
                <c:pt idx="409">
                  <c:v>2.045</c:v>
                </c:pt>
                <c:pt idx="410">
                  <c:v>2.05</c:v>
                </c:pt>
                <c:pt idx="411">
                  <c:v>2.055</c:v>
                </c:pt>
                <c:pt idx="412">
                  <c:v>2.06</c:v>
                </c:pt>
                <c:pt idx="413">
                  <c:v>2.065</c:v>
                </c:pt>
                <c:pt idx="414">
                  <c:v>2.07</c:v>
                </c:pt>
                <c:pt idx="415">
                  <c:v>2.075</c:v>
                </c:pt>
                <c:pt idx="416">
                  <c:v>2.08</c:v>
                </c:pt>
                <c:pt idx="417">
                  <c:v>2.085</c:v>
                </c:pt>
                <c:pt idx="418">
                  <c:v>2.09</c:v>
                </c:pt>
                <c:pt idx="419">
                  <c:v>2.095</c:v>
                </c:pt>
                <c:pt idx="420">
                  <c:v>2.1</c:v>
                </c:pt>
                <c:pt idx="421">
                  <c:v>2.105</c:v>
                </c:pt>
                <c:pt idx="422">
                  <c:v>2.11</c:v>
                </c:pt>
                <c:pt idx="423">
                  <c:v>2.115</c:v>
                </c:pt>
                <c:pt idx="424">
                  <c:v>2.12</c:v>
                </c:pt>
                <c:pt idx="425">
                  <c:v>2.125</c:v>
                </c:pt>
                <c:pt idx="426">
                  <c:v>2.13</c:v>
                </c:pt>
                <c:pt idx="427">
                  <c:v>2.135</c:v>
                </c:pt>
                <c:pt idx="428">
                  <c:v>2.14</c:v>
                </c:pt>
                <c:pt idx="429">
                  <c:v>2.145</c:v>
                </c:pt>
                <c:pt idx="430">
                  <c:v>2.15</c:v>
                </c:pt>
                <c:pt idx="431">
                  <c:v>2.155</c:v>
                </c:pt>
                <c:pt idx="432">
                  <c:v>2.16</c:v>
                </c:pt>
                <c:pt idx="433">
                  <c:v>2.165</c:v>
                </c:pt>
                <c:pt idx="434">
                  <c:v>2.17</c:v>
                </c:pt>
                <c:pt idx="435">
                  <c:v>2.175</c:v>
                </c:pt>
                <c:pt idx="436">
                  <c:v>2.18</c:v>
                </c:pt>
                <c:pt idx="437">
                  <c:v>2.185</c:v>
                </c:pt>
                <c:pt idx="438">
                  <c:v>2.19</c:v>
                </c:pt>
                <c:pt idx="439">
                  <c:v>2.195</c:v>
                </c:pt>
                <c:pt idx="440">
                  <c:v>2.2</c:v>
                </c:pt>
                <c:pt idx="441">
                  <c:v>2.205</c:v>
                </c:pt>
                <c:pt idx="442">
                  <c:v>2.21</c:v>
                </c:pt>
                <c:pt idx="443">
                  <c:v>2.215</c:v>
                </c:pt>
                <c:pt idx="444">
                  <c:v>2.22</c:v>
                </c:pt>
                <c:pt idx="445">
                  <c:v>2.225</c:v>
                </c:pt>
                <c:pt idx="446">
                  <c:v>2.23</c:v>
                </c:pt>
                <c:pt idx="447">
                  <c:v>2.235</c:v>
                </c:pt>
                <c:pt idx="448">
                  <c:v>2.24</c:v>
                </c:pt>
                <c:pt idx="449">
                  <c:v>2.245</c:v>
                </c:pt>
                <c:pt idx="450">
                  <c:v>2.25</c:v>
                </c:pt>
                <c:pt idx="451">
                  <c:v>2.255</c:v>
                </c:pt>
                <c:pt idx="452">
                  <c:v>2.26</c:v>
                </c:pt>
                <c:pt idx="453">
                  <c:v>2.265</c:v>
                </c:pt>
                <c:pt idx="454">
                  <c:v>2.27</c:v>
                </c:pt>
                <c:pt idx="455">
                  <c:v>2.275</c:v>
                </c:pt>
                <c:pt idx="456">
                  <c:v>2.28</c:v>
                </c:pt>
                <c:pt idx="457">
                  <c:v>2.285</c:v>
                </c:pt>
                <c:pt idx="458">
                  <c:v>2.29</c:v>
                </c:pt>
                <c:pt idx="459">
                  <c:v>2.295</c:v>
                </c:pt>
                <c:pt idx="460">
                  <c:v>2.3</c:v>
                </c:pt>
                <c:pt idx="461">
                  <c:v>2.305</c:v>
                </c:pt>
                <c:pt idx="462">
                  <c:v>2.31</c:v>
                </c:pt>
                <c:pt idx="463">
                  <c:v>2.315</c:v>
                </c:pt>
                <c:pt idx="464">
                  <c:v>2.32</c:v>
                </c:pt>
                <c:pt idx="465">
                  <c:v>2.325</c:v>
                </c:pt>
                <c:pt idx="466">
                  <c:v>2.33</c:v>
                </c:pt>
                <c:pt idx="467">
                  <c:v>2.335</c:v>
                </c:pt>
                <c:pt idx="468">
                  <c:v>2.34</c:v>
                </c:pt>
                <c:pt idx="469">
                  <c:v>2.345</c:v>
                </c:pt>
                <c:pt idx="470">
                  <c:v>2.35</c:v>
                </c:pt>
                <c:pt idx="471">
                  <c:v>2.355</c:v>
                </c:pt>
                <c:pt idx="472">
                  <c:v>2.36</c:v>
                </c:pt>
                <c:pt idx="473">
                  <c:v>2.365</c:v>
                </c:pt>
                <c:pt idx="474">
                  <c:v>2.37</c:v>
                </c:pt>
                <c:pt idx="475">
                  <c:v>2.375</c:v>
                </c:pt>
                <c:pt idx="476">
                  <c:v>2.38</c:v>
                </c:pt>
                <c:pt idx="477">
                  <c:v>2.385</c:v>
                </c:pt>
                <c:pt idx="478">
                  <c:v>2.39</c:v>
                </c:pt>
                <c:pt idx="479">
                  <c:v>2.395</c:v>
                </c:pt>
                <c:pt idx="480">
                  <c:v>2.4</c:v>
                </c:pt>
                <c:pt idx="481">
                  <c:v>2.405</c:v>
                </c:pt>
                <c:pt idx="482">
                  <c:v>2.41</c:v>
                </c:pt>
                <c:pt idx="483">
                  <c:v>2.415</c:v>
                </c:pt>
                <c:pt idx="484">
                  <c:v>2.42</c:v>
                </c:pt>
                <c:pt idx="485">
                  <c:v>2.425</c:v>
                </c:pt>
                <c:pt idx="486">
                  <c:v>2.43</c:v>
                </c:pt>
                <c:pt idx="487">
                  <c:v>2.435</c:v>
                </c:pt>
                <c:pt idx="488">
                  <c:v>2.44</c:v>
                </c:pt>
                <c:pt idx="489">
                  <c:v>2.445</c:v>
                </c:pt>
                <c:pt idx="490">
                  <c:v>2.45</c:v>
                </c:pt>
                <c:pt idx="491">
                  <c:v>2.455</c:v>
                </c:pt>
                <c:pt idx="492">
                  <c:v>2.46</c:v>
                </c:pt>
                <c:pt idx="493">
                  <c:v>2.465</c:v>
                </c:pt>
                <c:pt idx="494">
                  <c:v>2.47</c:v>
                </c:pt>
                <c:pt idx="495">
                  <c:v>2.475</c:v>
                </c:pt>
                <c:pt idx="496">
                  <c:v>2.48</c:v>
                </c:pt>
                <c:pt idx="497">
                  <c:v>2.485</c:v>
                </c:pt>
                <c:pt idx="498">
                  <c:v>2.49</c:v>
                </c:pt>
                <c:pt idx="499">
                  <c:v>2.495</c:v>
                </c:pt>
                <c:pt idx="500">
                  <c:v>2.5</c:v>
                </c:pt>
                <c:pt idx="501">
                  <c:v>2.505</c:v>
                </c:pt>
                <c:pt idx="502">
                  <c:v>2.51</c:v>
                </c:pt>
                <c:pt idx="503">
                  <c:v>2.515</c:v>
                </c:pt>
                <c:pt idx="504">
                  <c:v>2.52</c:v>
                </c:pt>
                <c:pt idx="505">
                  <c:v>2.525</c:v>
                </c:pt>
                <c:pt idx="506">
                  <c:v>2.53</c:v>
                </c:pt>
                <c:pt idx="507">
                  <c:v>2.535</c:v>
                </c:pt>
                <c:pt idx="508">
                  <c:v>2.54</c:v>
                </c:pt>
                <c:pt idx="509">
                  <c:v>2.545</c:v>
                </c:pt>
                <c:pt idx="510">
                  <c:v>2.55</c:v>
                </c:pt>
                <c:pt idx="511">
                  <c:v>2.555</c:v>
                </c:pt>
                <c:pt idx="512">
                  <c:v>2.56</c:v>
                </c:pt>
                <c:pt idx="513">
                  <c:v>2.565</c:v>
                </c:pt>
                <c:pt idx="514">
                  <c:v>2.57</c:v>
                </c:pt>
                <c:pt idx="515">
                  <c:v>2.575</c:v>
                </c:pt>
                <c:pt idx="516">
                  <c:v>2.58</c:v>
                </c:pt>
                <c:pt idx="517">
                  <c:v>2.585</c:v>
                </c:pt>
                <c:pt idx="518">
                  <c:v>2.59</c:v>
                </c:pt>
                <c:pt idx="519">
                  <c:v>2.595</c:v>
                </c:pt>
                <c:pt idx="520">
                  <c:v>2.6</c:v>
                </c:pt>
                <c:pt idx="521">
                  <c:v>2.605</c:v>
                </c:pt>
                <c:pt idx="522">
                  <c:v>2.61</c:v>
                </c:pt>
                <c:pt idx="523">
                  <c:v>2.615</c:v>
                </c:pt>
                <c:pt idx="524">
                  <c:v>2.62</c:v>
                </c:pt>
                <c:pt idx="525">
                  <c:v>2.625</c:v>
                </c:pt>
                <c:pt idx="526">
                  <c:v>2.63</c:v>
                </c:pt>
                <c:pt idx="527">
                  <c:v>2.635</c:v>
                </c:pt>
                <c:pt idx="528">
                  <c:v>2.64</c:v>
                </c:pt>
                <c:pt idx="529">
                  <c:v>2.645</c:v>
                </c:pt>
                <c:pt idx="530">
                  <c:v>2.65</c:v>
                </c:pt>
                <c:pt idx="531">
                  <c:v>2.655</c:v>
                </c:pt>
                <c:pt idx="532">
                  <c:v>2.66</c:v>
                </c:pt>
                <c:pt idx="533">
                  <c:v>2.665</c:v>
                </c:pt>
                <c:pt idx="534">
                  <c:v>2.67</c:v>
                </c:pt>
                <c:pt idx="535">
                  <c:v>2.675</c:v>
                </c:pt>
                <c:pt idx="536">
                  <c:v>2.68</c:v>
                </c:pt>
                <c:pt idx="537">
                  <c:v>2.685</c:v>
                </c:pt>
                <c:pt idx="538">
                  <c:v>2.69</c:v>
                </c:pt>
                <c:pt idx="539">
                  <c:v>2.695</c:v>
                </c:pt>
                <c:pt idx="540">
                  <c:v>2.7</c:v>
                </c:pt>
                <c:pt idx="541">
                  <c:v>2.705</c:v>
                </c:pt>
                <c:pt idx="542">
                  <c:v>2.71</c:v>
                </c:pt>
                <c:pt idx="543">
                  <c:v>2.715</c:v>
                </c:pt>
                <c:pt idx="544">
                  <c:v>2.72</c:v>
                </c:pt>
                <c:pt idx="545">
                  <c:v>2.725</c:v>
                </c:pt>
                <c:pt idx="546">
                  <c:v>2.73</c:v>
                </c:pt>
                <c:pt idx="547">
                  <c:v>2.735</c:v>
                </c:pt>
                <c:pt idx="548">
                  <c:v>2.74</c:v>
                </c:pt>
                <c:pt idx="549">
                  <c:v>2.745</c:v>
                </c:pt>
                <c:pt idx="550">
                  <c:v>2.75</c:v>
                </c:pt>
                <c:pt idx="551">
                  <c:v>2.755</c:v>
                </c:pt>
                <c:pt idx="552">
                  <c:v>2.76</c:v>
                </c:pt>
                <c:pt idx="553">
                  <c:v>2.765</c:v>
                </c:pt>
                <c:pt idx="554">
                  <c:v>2.77</c:v>
                </c:pt>
                <c:pt idx="555">
                  <c:v>2.775</c:v>
                </c:pt>
                <c:pt idx="556">
                  <c:v>2.78</c:v>
                </c:pt>
                <c:pt idx="557">
                  <c:v>2.785</c:v>
                </c:pt>
                <c:pt idx="558">
                  <c:v>2.79</c:v>
                </c:pt>
                <c:pt idx="559">
                  <c:v>2.795</c:v>
                </c:pt>
                <c:pt idx="560">
                  <c:v>2.8</c:v>
                </c:pt>
                <c:pt idx="561">
                  <c:v>2.805</c:v>
                </c:pt>
                <c:pt idx="562">
                  <c:v>2.81</c:v>
                </c:pt>
                <c:pt idx="563">
                  <c:v>2.815</c:v>
                </c:pt>
                <c:pt idx="564">
                  <c:v>2.82</c:v>
                </c:pt>
                <c:pt idx="565">
                  <c:v>2.825</c:v>
                </c:pt>
                <c:pt idx="566">
                  <c:v>2.83</c:v>
                </c:pt>
                <c:pt idx="567">
                  <c:v>2.835</c:v>
                </c:pt>
                <c:pt idx="568">
                  <c:v>2.84</c:v>
                </c:pt>
                <c:pt idx="569">
                  <c:v>2.845</c:v>
                </c:pt>
                <c:pt idx="570">
                  <c:v>2.85</c:v>
                </c:pt>
                <c:pt idx="571">
                  <c:v>2.855</c:v>
                </c:pt>
                <c:pt idx="572">
                  <c:v>2.86</c:v>
                </c:pt>
                <c:pt idx="573">
                  <c:v>2.865</c:v>
                </c:pt>
                <c:pt idx="574">
                  <c:v>2.87</c:v>
                </c:pt>
                <c:pt idx="575">
                  <c:v>2.875</c:v>
                </c:pt>
                <c:pt idx="576">
                  <c:v>2.88</c:v>
                </c:pt>
                <c:pt idx="577">
                  <c:v>2.885</c:v>
                </c:pt>
                <c:pt idx="578">
                  <c:v>2.89</c:v>
                </c:pt>
                <c:pt idx="579">
                  <c:v>2.895</c:v>
                </c:pt>
                <c:pt idx="580">
                  <c:v>2.9</c:v>
                </c:pt>
                <c:pt idx="581">
                  <c:v>2.905</c:v>
                </c:pt>
                <c:pt idx="582">
                  <c:v>2.91</c:v>
                </c:pt>
                <c:pt idx="583">
                  <c:v>2.915</c:v>
                </c:pt>
                <c:pt idx="584">
                  <c:v>2.92</c:v>
                </c:pt>
                <c:pt idx="585">
                  <c:v>2.925</c:v>
                </c:pt>
                <c:pt idx="586">
                  <c:v>2.93</c:v>
                </c:pt>
                <c:pt idx="587">
                  <c:v>2.935</c:v>
                </c:pt>
                <c:pt idx="588">
                  <c:v>2.94</c:v>
                </c:pt>
                <c:pt idx="589">
                  <c:v>2.945</c:v>
                </c:pt>
                <c:pt idx="590">
                  <c:v>2.95</c:v>
                </c:pt>
                <c:pt idx="591">
                  <c:v>2.955</c:v>
                </c:pt>
                <c:pt idx="592">
                  <c:v>2.96</c:v>
                </c:pt>
                <c:pt idx="593">
                  <c:v>2.965</c:v>
                </c:pt>
                <c:pt idx="594">
                  <c:v>2.97</c:v>
                </c:pt>
                <c:pt idx="595">
                  <c:v>2.975</c:v>
                </c:pt>
                <c:pt idx="596">
                  <c:v>2.98</c:v>
                </c:pt>
                <c:pt idx="597">
                  <c:v>2.985</c:v>
                </c:pt>
                <c:pt idx="598">
                  <c:v>2.99</c:v>
                </c:pt>
                <c:pt idx="599">
                  <c:v>2.995</c:v>
                </c:pt>
                <c:pt idx="600">
                  <c:v>3.0</c:v>
                </c:pt>
                <c:pt idx="601">
                  <c:v>3.005</c:v>
                </c:pt>
                <c:pt idx="602">
                  <c:v>3.01</c:v>
                </c:pt>
                <c:pt idx="603">
                  <c:v>3.015</c:v>
                </c:pt>
                <c:pt idx="604">
                  <c:v>3.02</c:v>
                </c:pt>
                <c:pt idx="605">
                  <c:v>3.025</c:v>
                </c:pt>
                <c:pt idx="606">
                  <c:v>3.03</c:v>
                </c:pt>
                <c:pt idx="607">
                  <c:v>3.035</c:v>
                </c:pt>
                <c:pt idx="608">
                  <c:v>3.04</c:v>
                </c:pt>
                <c:pt idx="609">
                  <c:v>3.045</c:v>
                </c:pt>
                <c:pt idx="610">
                  <c:v>3.05</c:v>
                </c:pt>
                <c:pt idx="611">
                  <c:v>3.055</c:v>
                </c:pt>
                <c:pt idx="612">
                  <c:v>3.06</c:v>
                </c:pt>
                <c:pt idx="613">
                  <c:v>3.065</c:v>
                </c:pt>
                <c:pt idx="614">
                  <c:v>3.07</c:v>
                </c:pt>
                <c:pt idx="615">
                  <c:v>3.075</c:v>
                </c:pt>
                <c:pt idx="616">
                  <c:v>3.08</c:v>
                </c:pt>
                <c:pt idx="617">
                  <c:v>3.085</c:v>
                </c:pt>
                <c:pt idx="618">
                  <c:v>3.09</c:v>
                </c:pt>
                <c:pt idx="619">
                  <c:v>3.095</c:v>
                </c:pt>
                <c:pt idx="620">
                  <c:v>3.1</c:v>
                </c:pt>
                <c:pt idx="621">
                  <c:v>3.105</c:v>
                </c:pt>
                <c:pt idx="622">
                  <c:v>3.11</c:v>
                </c:pt>
                <c:pt idx="623">
                  <c:v>3.115</c:v>
                </c:pt>
                <c:pt idx="624">
                  <c:v>3.12</c:v>
                </c:pt>
                <c:pt idx="625">
                  <c:v>3.125</c:v>
                </c:pt>
                <c:pt idx="626">
                  <c:v>3.13</c:v>
                </c:pt>
                <c:pt idx="627">
                  <c:v>3.135</c:v>
                </c:pt>
                <c:pt idx="628">
                  <c:v>3.14</c:v>
                </c:pt>
                <c:pt idx="629">
                  <c:v>3.145</c:v>
                </c:pt>
                <c:pt idx="630">
                  <c:v>3.15</c:v>
                </c:pt>
                <c:pt idx="631">
                  <c:v>3.155</c:v>
                </c:pt>
                <c:pt idx="632">
                  <c:v>3.16</c:v>
                </c:pt>
                <c:pt idx="633">
                  <c:v>3.165</c:v>
                </c:pt>
                <c:pt idx="634">
                  <c:v>3.17</c:v>
                </c:pt>
                <c:pt idx="635">
                  <c:v>3.175</c:v>
                </c:pt>
                <c:pt idx="636">
                  <c:v>3.18</c:v>
                </c:pt>
                <c:pt idx="637">
                  <c:v>3.185</c:v>
                </c:pt>
                <c:pt idx="638">
                  <c:v>3.19</c:v>
                </c:pt>
                <c:pt idx="639">
                  <c:v>3.195</c:v>
                </c:pt>
                <c:pt idx="640">
                  <c:v>3.2</c:v>
                </c:pt>
                <c:pt idx="641">
                  <c:v>3.205</c:v>
                </c:pt>
                <c:pt idx="642">
                  <c:v>3.21</c:v>
                </c:pt>
                <c:pt idx="643">
                  <c:v>3.215</c:v>
                </c:pt>
                <c:pt idx="644">
                  <c:v>3.22</c:v>
                </c:pt>
                <c:pt idx="645">
                  <c:v>3.225</c:v>
                </c:pt>
                <c:pt idx="646">
                  <c:v>3.23</c:v>
                </c:pt>
                <c:pt idx="647">
                  <c:v>3.235</c:v>
                </c:pt>
                <c:pt idx="648">
                  <c:v>3.24</c:v>
                </c:pt>
                <c:pt idx="649">
                  <c:v>3.245</c:v>
                </c:pt>
                <c:pt idx="650">
                  <c:v>3.25</c:v>
                </c:pt>
                <c:pt idx="651">
                  <c:v>3.255</c:v>
                </c:pt>
                <c:pt idx="652">
                  <c:v>3.26</c:v>
                </c:pt>
                <c:pt idx="653">
                  <c:v>3.265</c:v>
                </c:pt>
                <c:pt idx="654">
                  <c:v>3.27</c:v>
                </c:pt>
                <c:pt idx="655">
                  <c:v>3.275</c:v>
                </c:pt>
                <c:pt idx="656">
                  <c:v>3.28</c:v>
                </c:pt>
                <c:pt idx="657">
                  <c:v>3.285</c:v>
                </c:pt>
                <c:pt idx="658">
                  <c:v>3.29</c:v>
                </c:pt>
                <c:pt idx="659">
                  <c:v>3.295</c:v>
                </c:pt>
                <c:pt idx="660">
                  <c:v>3.3</c:v>
                </c:pt>
                <c:pt idx="661">
                  <c:v>3.305</c:v>
                </c:pt>
                <c:pt idx="662">
                  <c:v>3.31</c:v>
                </c:pt>
                <c:pt idx="663">
                  <c:v>3.315</c:v>
                </c:pt>
                <c:pt idx="664">
                  <c:v>3.32</c:v>
                </c:pt>
                <c:pt idx="665">
                  <c:v>3.325</c:v>
                </c:pt>
                <c:pt idx="666">
                  <c:v>3.33</c:v>
                </c:pt>
                <c:pt idx="667">
                  <c:v>3.335</c:v>
                </c:pt>
                <c:pt idx="668">
                  <c:v>3.34</c:v>
                </c:pt>
                <c:pt idx="669">
                  <c:v>3.345</c:v>
                </c:pt>
                <c:pt idx="670">
                  <c:v>3.35</c:v>
                </c:pt>
                <c:pt idx="671">
                  <c:v>3.355</c:v>
                </c:pt>
                <c:pt idx="672">
                  <c:v>3.36</c:v>
                </c:pt>
                <c:pt idx="673">
                  <c:v>3.365</c:v>
                </c:pt>
                <c:pt idx="674">
                  <c:v>3.37</c:v>
                </c:pt>
                <c:pt idx="675">
                  <c:v>3.375</c:v>
                </c:pt>
                <c:pt idx="676">
                  <c:v>3.38</c:v>
                </c:pt>
                <c:pt idx="677">
                  <c:v>3.385</c:v>
                </c:pt>
                <c:pt idx="678">
                  <c:v>3.39</c:v>
                </c:pt>
                <c:pt idx="679">
                  <c:v>3.395</c:v>
                </c:pt>
                <c:pt idx="680">
                  <c:v>3.4</c:v>
                </c:pt>
                <c:pt idx="681">
                  <c:v>3.405</c:v>
                </c:pt>
                <c:pt idx="682">
                  <c:v>3.41</c:v>
                </c:pt>
                <c:pt idx="683">
                  <c:v>3.415</c:v>
                </c:pt>
                <c:pt idx="684">
                  <c:v>3.42</c:v>
                </c:pt>
                <c:pt idx="685">
                  <c:v>3.425</c:v>
                </c:pt>
                <c:pt idx="686">
                  <c:v>3.43</c:v>
                </c:pt>
                <c:pt idx="687">
                  <c:v>3.435</c:v>
                </c:pt>
                <c:pt idx="688">
                  <c:v>3.44</c:v>
                </c:pt>
                <c:pt idx="689">
                  <c:v>3.445</c:v>
                </c:pt>
                <c:pt idx="690">
                  <c:v>3.45</c:v>
                </c:pt>
                <c:pt idx="691">
                  <c:v>3.455</c:v>
                </c:pt>
                <c:pt idx="692">
                  <c:v>3.46</c:v>
                </c:pt>
                <c:pt idx="693">
                  <c:v>3.465</c:v>
                </c:pt>
                <c:pt idx="694">
                  <c:v>3.47</c:v>
                </c:pt>
                <c:pt idx="695">
                  <c:v>3.475</c:v>
                </c:pt>
                <c:pt idx="696">
                  <c:v>3.48</c:v>
                </c:pt>
                <c:pt idx="697">
                  <c:v>3.485</c:v>
                </c:pt>
                <c:pt idx="698">
                  <c:v>3.49</c:v>
                </c:pt>
                <c:pt idx="699">
                  <c:v>3.495</c:v>
                </c:pt>
                <c:pt idx="700">
                  <c:v>3.5</c:v>
                </c:pt>
                <c:pt idx="701">
                  <c:v>3.505</c:v>
                </c:pt>
                <c:pt idx="702">
                  <c:v>3.51</c:v>
                </c:pt>
                <c:pt idx="703">
                  <c:v>3.515</c:v>
                </c:pt>
                <c:pt idx="704">
                  <c:v>3.52</c:v>
                </c:pt>
                <c:pt idx="705">
                  <c:v>3.525</c:v>
                </c:pt>
                <c:pt idx="706">
                  <c:v>3.53</c:v>
                </c:pt>
                <c:pt idx="707">
                  <c:v>3.535</c:v>
                </c:pt>
                <c:pt idx="708">
                  <c:v>3.54</c:v>
                </c:pt>
                <c:pt idx="709">
                  <c:v>3.545</c:v>
                </c:pt>
                <c:pt idx="710">
                  <c:v>3.55</c:v>
                </c:pt>
                <c:pt idx="711">
                  <c:v>3.555</c:v>
                </c:pt>
                <c:pt idx="712">
                  <c:v>3.56</c:v>
                </c:pt>
                <c:pt idx="713">
                  <c:v>3.565</c:v>
                </c:pt>
                <c:pt idx="714">
                  <c:v>3.57</c:v>
                </c:pt>
                <c:pt idx="715">
                  <c:v>3.575</c:v>
                </c:pt>
                <c:pt idx="716">
                  <c:v>3.58</c:v>
                </c:pt>
                <c:pt idx="717">
                  <c:v>3.585</c:v>
                </c:pt>
                <c:pt idx="718">
                  <c:v>3.59</c:v>
                </c:pt>
                <c:pt idx="719">
                  <c:v>3.595</c:v>
                </c:pt>
                <c:pt idx="720">
                  <c:v>3.6</c:v>
                </c:pt>
                <c:pt idx="721">
                  <c:v>3.605</c:v>
                </c:pt>
                <c:pt idx="722">
                  <c:v>3.61</c:v>
                </c:pt>
                <c:pt idx="723">
                  <c:v>3.615</c:v>
                </c:pt>
                <c:pt idx="724">
                  <c:v>3.62</c:v>
                </c:pt>
                <c:pt idx="725">
                  <c:v>3.625</c:v>
                </c:pt>
                <c:pt idx="726">
                  <c:v>3.63</c:v>
                </c:pt>
                <c:pt idx="727">
                  <c:v>3.635</c:v>
                </c:pt>
                <c:pt idx="728">
                  <c:v>3.64</c:v>
                </c:pt>
                <c:pt idx="729">
                  <c:v>3.645</c:v>
                </c:pt>
                <c:pt idx="730">
                  <c:v>3.65</c:v>
                </c:pt>
                <c:pt idx="731">
                  <c:v>3.655</c:v>
                </c:pt>
                <c:pt idx="732">
                  <c:v>3.66</c:v>
                </c:pt>
                <c:pt idx="733">
                  <c:v>3.665</c:v>
                </c:pt>
                <c:pt idx="734">
                  <c:v>3.67</c:v>
                </c:pt>
                <c:pt idx="735">
                  <c:v>3.675</c:v>
                </c:pt>
                <c:pt idx="736">
                  <c:v>3.68</c:v>
                </c:pt>
                <c:pt idx="737">
                  <c:v>3.685</c:v>
                </c:pt>
                <c:pt idx="738">
                  <c:v>3.69</c:v>
                </c:pt>
                <c:pt idx="739">
                  <c:v>3.695</c:v>
                </c:pt>
                <c:pt idx="740">
                  <c:v>3.7</c:v>
                </c:pt>
                <c:pt idx="741">
                  <c:v>3.705</c:v>
                </c:pt>
                <c:pt idx="742">
                  <c:v>3.71</c:v>
                </c:pt>
                <c:pt idx="743">
                  <c:v>3.715</c:v>
                </c:pt>
                <c:pt idx="744">
                  <c:v>3.72</c:v>
                </c:pt>
                <c:pt idx="745">
                  <c:v>3.725</c:v>
                </c:pt>
                <c:pt idx="746">
                  <c:v>3.73</c:v>
                </c:pt>
                <c:pt idx="747">
                  <c:v>3.735</c:v>
                </c:pt>
                <c:pt idx="748">
                  <c:v>3.74</c:v>
                </c:pt>
                <c:pt idx="749">
                  <c:v>3.745</c:v>
                </c:pt>
                <c:pt idx="750">
                  <c:v>3.75</c:v>
                </c:pt>
                <c:pt idx="751">
                  <c:v>3.755</c:v>
                </c:pt>
                <c:pt idx="752">
                  <c:v>3.76</c:v>
                </c:pt>
                <c:pt idx="753">
                  <c:v>3.765</c:v>
                </c:pt>
                <c:pt idx="754">
                  <c:v>3.77</c:v>
                </c:pt>
                <c:pt idx="755">
                  <c:v>3.775</c:v>
                </c:pt>
                <c:pt idx="756">
                  <c:v>3.78</c:v>
                </c:pt>
                <c:pt idx="757">
                  <c:v>3.785</c:v>
                </c:pt>
                <c:pt idx="758">
                  <c:v>3.79</c:v>
                </c:pt>
                <c:pt idx="759">
                  <c:v>3.795</c:v>
                </c:pt>
                <c:pt idx="760">
                  <c:v>3.8</c:v>
                </c:pt>
                <c:pt idx="761">
                  <c:v>3.805</c:v>
                </c:pt>
                <c:pt idx="762">
                  <c:v>3.81</c:v>
                </c:pt>
                <c:pt idx="763">
                  <c:v>3.815</c:v>
                </c:pt>
                <c:pt idx="764">
                  <c:v>3.82</c:v>
                </c:pt>
                <c:pt idx="765">
                  <c:v>3.825</c:v>
                </c:pt>
                <c:pt idx="766">
                  <c:v>3.83</c:v>
                </c:pt>
                <c:pt idx="767">
                  <c:v>3.835</c:v>
                </c:pt>
                <c:pt idx="768">
                  <c:v>3.84</c:v>
                </c:pt>
                <c:pt idx="769">
                  <c:v>3.845</c:v>
                </c:pt>
                <c:pt idx="770">
                  <c:v>3.85</c:v>
                </c:pt>
                <c:pt idx="771">
                  <c:v>3.855</c:v>
                </c:pt>
                <c:pt idx="772">
                  <c:v>3.86</c:v>
                </c:pt>
                <c:pt idx="773">
                  <c:v>3.865</c:v>
                </c:pt>
                <c:pt idx="774">
                  <c:v>3.87</c:v>
                </c:pt>
                <c:pt idx="775">
                  <c:v>3.875</c:v>
                </c:pt>
                <c:pt idx="776">
                  <c:v>3.88</c:v>
                </c:pt>
                <c:pt idx="777">
                  <c:v>3.885</c:v>
                </c:pt>
                <c:pt idx="778">
                  <c:v>3.89</c:v>
                </c:pt>
                <c:pt idx="779">
                  <c:v>3.895</c:v>
                </c:pt>
                <c:pt idx="780">
                  <c:v>3.9</c:v>
                </c:pt>
                <c:pt idx="781">
                  <c:v>3.905</c:v>
                </c:pt>
                <c:pt idx="782">
                  <c:v>3.91</c:v>
                </c:pt>
                <c:pt idx="783">
                  <c:v>3.915</c:v>
                </c:pt>
                <c:pt idx="784">
                  <c:v>3.92</c:v>
                </c:pt>
                <c:pt idx="785">
                  <c:v>3.925</c:v>
                </c:pt>
                <c:pt idx="786">
                  <c:v>3.93</c:v>
                </c:pt>
                <c:pt idx="787">
                  <c:v>3.935</c:v>
                </c:pt>
                <c:pt idx="788">
                  <c:v>3.94</c:v>
                </c:pt>
                <c:pt idx="789">
                  <c:v>3.945</c:v>
                </c:pt>
                <c:pt idx="790">
                  <c:v>3.95</c:v>
                </c:pt>
                <c:pt idx="791">
                  <c:v>3.955</c:v>
                </c:pt>
                <c:pt idx="792">
                  <c:v>3.96</c:v>
                </c:pt>
                <c:pt idx="793">
                  <c:v>3.965</c:v>
                </c:pt>
                <c:pt idx="794">
                  <c:v>3.97</c:v>
                </c:pt>
                <c:pt idx="795">
                  <c:v>3.975</c:v>
                </c:pt>
                <c:pt idx="796">
                  <c:v>3.98</c:v>
                </c:pt>
                <c:pt idx="797">
                  <c:v>3.985</c:v>
                </c:pt>
                <c:pt idx="798">
                  <c:v>3.99</c:v>
                </c:pt>
                <c:pt idx="799">
                  <c:v>3.995</c:v>
                </c:pt>
                <c:pt idx="800">
                  <c:v>4.0</c:v>
                </c:pt>
                <c:pt idx="801">
                  <c:v>4.005</c:v>
                </c:pt>
                <c:pt idx="802">
                  <c:v>4.01</c:v>
                </c:pt>
                <c:pt idx="803">
                  <c:v>4.015</c:v>
                </c:pt>
              </c:numCache>
            </c:numRef>
          </c:xVal>
          <c:yVal>
            <c:numRef>
              <c:f>'Task-trace'!$B$3:$B$806</c:f>
              <c:numCache>
                <c:formatCode>General</c:formatCode>
                <c:ptCount val="804"/>
                <c:pt idx="0">
                  <c:v>16.0</c:v>
                </c:pt>
                <c:pt idx="1">
                  <c:v>16.0</c:v>
                </c:pt>
                <c:pt idx="2">
                  <c:v>16.0</c:v>
                </c:pt>
                <c:pt idx="3">
                  <c:v>16.0</c:v>
                </c:pt>
                <c:pt idx="4">
                  <c:v>16.0</c:v>
                </c:pt>
                <c:pt idx="5">
                  <c:v>16.0</c:v>
                </c:pt>
                <c:pt idx="6">
                  <c:v>16.0</c:v>
                </c:pt>
                <c:pt idx="7">
                  <c:v>16.0</c:v>
                </c:pt>
                <c:pt idx="8">
                  <c:v>16.0</c:v>
                </c:pt>
                <c:pt idx="9">
                  <c:v>16.0</c:v>
                </c:pt>
                <c:pt idx="10">
                  <c:v>16.0</c:v>
                </c:pt>
                <c:pt idx="11">
                  <c:v>16.0</c:v>
                </c:pt>
                <c:pt idx="12">
                  <c:v>16.0</c:v>
                </c:pt>
                <c:pt idx="13">
                  <c:v>16.0</c:v>
                </c:pt>
                <c:pt idx="14">
                  <c:v>16.0</c:v>
                </c:pt>
                <c:pt idx="15">
                  <c:v>16.0</c:v>
                </c:pt>
                <c:pt idx="16">
                  <c:v>16.0</c:v>
                </c:pt>
                <c:pt idx="17">
                  <c:v>16.0</c:v>
                </c:pt>
                <c:pt idx="18">
                  <c:v>16.0</c:v>
                </c:pt>
                <c:pt idx="19">
                  <c:v>16.0</c:v>
                </c:pt>
                <c:pt idx="20">
                  <c:v>16.0</c:v>
                </c:pt>
                <c:pt idx="21">
                  <c:v>16.0</c:v>
                </c:pt>
                <c:pt idx="22">
                  <c:v>16.0</c:v>
                </c:pt>
                <c:pt idx="23">
                  <c:v>16.0</c:v>
                </c:pt>
                <c:pt idx="24">
                  <c:v>16.0</c:v>
                </c:pt>
                <c:pt idx="25">
                  <c:v>16.0</c:v>
                </c:pt>
                <c:pt idx="26">
                  <c:v>16.0</c:v>
                </c:pt>
                <c:pt idx="27">
                  <c:v>16.0</c:v>
                </c:pt>
                <c:pt idx="28">
                  <c:v>16.0</c:v>
                </c:pt>
                <c:pt idx="29">
                  <c:v>15.0</c:v>
                </c:pt>
                <c:pt idx="30">
                  <c:v>16.0</c:v>
                </c:pt>
                <c:pt idx="31">
                  <c:v>16.0</c:v>
                </c:pt>
                <c:pt idx="32">
                  <c:v>16.0</c:v>
                </c:pt>
                <c:pt idx="33">
                  <c:v>16.0</c:v>
                </c:pt>
                <c:pt idx="34">
                  <c:v>16.0</c:v>
                </c:pt>
                <c:pt idx="35">
                  <c:v>16.0</c:v>
                </c:pt>
                <c:pt idx="36">
                  <c:v>16.0</c:v>
                </c:pt>
                <c:pt idx="37">
                  <c:v>16.0</c:v>
                </c:pt>
                <c:pt idx="38">
                  <c:v>16.0</c:v>
                </c:pt>
                <c:pt idx="39">
                  <c:v>16.0</c:v>
                </c:pt>
                <c:pt idx="40">
                  <c:v>16.0</c:v>
                </c:pt>
                <c:pt idx="41">
                  <c:v>16.0</c:v>
                </c:pt>
                <c:pt idx="42">
                  <c:v>16.0</c:v>
                </c:pt>
                <c:pt idx="43">
                  <c:v>16.0</c:v>
                </c:pt>
                <c:pt idx="44">
                  <c:v>16.0</c:v>
                </c:pt>
                <c:pt idx="45">
                  <c:v>16.0</c:v>
                </c:pt>
                <c:pt idx="46">
                  <c:v>16.0</c:v>
                </c:pt>
                <c:pt idx="47">
                  <c:v>16.0</c:v>
                </c:pt>
                <c:pt idx="48">
                  <c:v>16.0</c:v>
                </c:pt>
                <c:pt idx="49">
                  <c:v>16.0</c:v>
                </c:pt>
                <c:pt idx="50">
                  <c:v>16.0</c:v>
                </c:pt>
                <c:pt idx="51">
                  <c:v>16.0</c:v>
                </c:pt>
                <c:pt idx="52">
                  <c:v>16.0</c:v>
                </c:pt>
                <c:pt idx="53">
                  <c:v>16.0</c:v>
                </c:pt>
                <c:pt idx="54">
                  <c:v>15.0</c:v>
                </c:pt>
                <c:pt idx="55">
                  <c:v>15.0</c:v>
                </c:pt>
                <c:pt idx="56">
                  <c:v>15.0</c:v>
                </c:pt>
                <c:pt idx="57">
                  <c:v>15.0</c:v>
                </c:pt>
                <c:pt idx="58">
                  <c:v>15.0</c:v>
                </c:pt>
                <c:pt idx="59">
                  <c:v>15.0</c:v>
                </c:pt>
                <c:pt idx="60">
                  <c:v>15.0</c:v>
                </c:pt>
                <c:pt idx="61">
                  <c:v>15.0</c:v>
                </c:pt>
                <c:pt idx="62">
                  <c:v>15.0</c:v>
                </c:pt>
                <c:pt idx="63">
                  <c:v>15.0</c:v>
                </c:pt>
                <c:pt idx="64">
                  <c:v>15.0</c:v>
                </c:pt>
                <c:pt idx="65">
                  <c:v>15.0</c:v>
                </c:pt>
                <c:pt idx="66">
                  <c:v>15.0</c:v>
                </c:pt>
                <c:pt idx="67">
                  <c:v>14.0</c:v>
                </c:pt>
                <c:pt idx="68">
                  <c:v>14.0</c:v>
                </c:pt>
                <c:pt idx="69">
                  <c:v>14.0</c:v>
                </c:pt>
                <c:pt idx="70">
                  <c:v>14.0</c:v>
                </c:pt>
                <c:pt idx="71">
                  <c:v>14.0</c:v>
                </c:pt>
                <c:pt idx="72">
                  <c:v>14.0</c:v>
                </c:pt>
                <c:pt idx="73">
                  <c:v>14.0</c:v>
                </c:pt>
                <c:pt idx="74">
                  <c:v>14.0</c:v>
                </c:pt>
                <c:pt idx="75">
                  <c:v>14.0</c:v>
                </c:pt>
                <c:pt idx="76">
                  <c:v>14.0</c:v>
                </c:pt>
                <c:pt idx="77">
                  <c:v>13.0</c:v>
                </c:pt>
                <c:pt idx="78">
                  <c:v>13.0</c:v>
                </c:pt>
                <c:pt idx="79">
                  <c:v>13.0</c:v>
                </c:pt>
                <c:pt idx="80">
                  <c:v>13.0</c:v>
                </c:pt>
                <c:pt idx="81">
                  <c:v>13.0</c:v>
                </c:pt>
                <c:pt idx="82">
                  <c:v>13.0</c:v>
                </c:pt>
                <c:pt idx="83">
                  <c:v>13.0</c:v>
                </c:pt>
                <c:pt idx="84">
                  <c:v>13.0</c:v>
                </c:pt>
                <c:pt idx="85">
                  <c:v>13.0</c:v>
                </c:pt>
                <c:pt idx="86">
                  <c:v>13.0</c:v>
                </c:pt>
                <c:pt idx="87">
                  <c:v>13.0</c:v>
                </c:pt>
                <c:pt idx="88">
                  <c:v>13.0</c:v>
                </c:pt>
                <c:pt idx="89">
                  <c:v>13.0</c:v>
                </c:pt>
                <c:pt idx="90">
                  <c:v>13.0</c:v>
                </c:pt>
                <c:pt idx="91">
                  <c:v>13.0</c:v>
                </c:pt>
                <c:pt idx="92">
                  <c:v>13.0</c:v>
                </c:pt>
                <c:pt idx="93">
                  <c:v>13.0</c:v>
                </c:pt>
                <c:pt idx="94">
                  <c:v>13.0</c:v>
                </c:pt>
                <c:pt idx="95">
                  <c:v>13.0</c:v>
                </c:pt>
                <c:pt idx="96">
                  <c:v>13.0</c:v>
                </c:pt>
                <c:pt idx="97">
                  <c:v>13.0</c:v>
                </c:pt>
                <c:pt idx="98">
                  <c:v>13.0</c:v>
                </c:pt>
                <c:pt idx="99">
                  <c:v>13.0</c:v>
                </c:pt>
                <c:pt idx="100">
                  <c:v>13.0</c:v>
                </c:pt>
                <c:pt idx="101">
                  <c:v>13.0</c:v>
                </c:pt>
                <c:pt idx="102">
                  <c:v>12.0</c:v>
                </c:pt>
                <c:pt idx="103">
                  <c:v>12.0</c:v>
                </c:pt>
                <c:pt idx="104">
                  <c:v>12.0</c:v>
                </c:pt>
                <c:pt idx="105">
                  <c:v>12.0</c:v>
                </c:pt>
                <c:pt idx="106">
                  <c:v>12.0</c:v>
                </c:pt>
                <c:pt idx="107">
                  <c:v>12.0</c:v>
                </c:pt>
                <c:pt idx="108">
                  <c:v>12.0</c:v>
                </c:pt>
                <c:pt idx="109">
                  <c:v>12.0</c:v>
                </c:pt>
                <c:pt idx="110">
                  <c:v>12.0</c:v>
                </c:pt>
                <c:pt idx="111">
                  <c:v>12.0</c:v>
                </c:pt>
                <c:pt idx="112">
                  <c:v>12.0</c:v>
                </c:pt>
                <c:pt idx="113">
                  <c:v>12.0</c:v>
                </c:pt>
                <c:pt idx="114">
                  <c:v>12.0</c:v>
                </c:pt>
                <c:pt idx="115">
                  <c:v>12.0</c:v>
                </c:pt>
                <c:pt idx="116">
                  <c:v>12.0</c:v>
                </c:pt>
                <c:pt idx="117">
                  <c:v>12.0</c:v>
                </c:pt>
                <c:pt idx="118">
                  <c:v>11.0</c:v>
                </c:pt>
                <c:pt idx="119">
                  <c:v>10.0</c:v>
                </c:pt>
                <c:pt idx="120">
                  <c:v>10.0</c:v>
                </c:pt>
                <c:pt idx="121">
                  <c:v>10.0</c:v>
                </c:pt>
                <c:pt idx="122">
                  <c:v>10.0</c:v>
                </c:pt>
                <c:pt idx="123">
                  <c:v>10.0</c:v>
                </c:pt>
                <c:pt idx="124">
                  <c:v>10.0</c:v>
                </c:pt>
                <c:pt idx="125">
                  <c:v>9.0</c:v>
                </c:pt>
                <c:pt idx="126">
                  <c:v>9.0</c:v>
                </c:pt>
                <c:pt idx="127">
                  <c:v>8.0</c:v>
                </c:pt>
                <c:pt idx="128">
                  <c:v>8.0</c:v>
                </c:pt>
                <c:pt idx="129">
                  <c:v>7.0</c:v>
                </c:pt>
                <c:pt idx="130">
                  <c:v>7.0</c:v>
                </c:pt>
                <c:pt idx="131">
                  <c:v>7.0</c:v>
                </c:pt>
                <c:pt idx="132">
                  <c:v>7.0</c:v>
                </c:pt>
                <c:pt idx="133">
                  <c:v>7.0</c:v>
                </c:pt>
                <c:pt idx="134">
                  <c:v>7.0</c:v>
                </c:pt>
                <c:pt idx="135">
                  <c:v>7.0</c:v>
                </c:pt>
                <c:pt idx="136">
                  <c:v>7.0</c:v>
                </c:pt>
                <c:pt idx="137">
                  <c:v>7.0</c:v>
                </c:pt>
                <c:pt idx="138">
                  <c:v>7.0</c:v>
                </c:pt>
                <c:pt idx="139">
                  <c:v>7.0</c:v>
                </c:pt>
                <c:pt idx="140">
                  <c:v>7.0</c:v>
                </c:pt>
                <c:pt idx="141">
                  <c:v>7.0</c:v>
                </c:pt>
                <c:pt idx="142">
                  <c:v>7.0</c:v>
                </c:pt>
                <c:pt idx="143">
                  <c:v>6.0</c:v>
                </c:pt>
                <c:pt idx="144">
                  <c:v>6.0</c:v>
                </c:pt>
                <c:pt idx="145">
                  <c:v>6.0</c:v>
                </c:pt>
                <c:pt idx="146">
                  <c:v>6.0</c:v>
                </c:pt>
                <c:pt idx="147">
                  <c:v>6.0</c:v>
                </c:pt>
                <c:pt idx="148">
                  <c:v>5.0</c:v>
                </c:pt>
                <c:pt idx="149">
                  <c:v>5.0</c:v>
                </c:pt>
                <c:pt idx="150">
                  <c:v>5.0</c:v>
                </c:pt>
                <c:pt idx="151">
                  <c:v>3.0</c:v>
                </c:pt>
                <c:pt idx="152">
                  <c:v>3.0</c:v>
                </c:pt>
                <c:pt idx="153">
                  <c:v>3.0</c:v>
                </c:pt>
                <c:pt idx="154">
                  <c:v>3.0</c:v>
                </c:pt>
                <c:pt idx="155">
                  <c:v>3.0</c:v>
                </c:pt>
                <c:pt idx="156">
                  <c:v>3.0</c:v>
                </c:pt>
                <c:pt idx="157">
                  <c:v>3.0</c:v>
                </c:pt>
                <c:pt idx="158">
                  <c:v>3.0</c:v>
                </c:pt>
                <c:pt idx="159">
                  <c:v>3.0</c:v>
                </c:pt>
                <c:pt idx="160">
                  <c:v>1.0</c:v>
                </c:pt>
                <c:pt idx="161">
                  <c:v>1.0</c:v>
                </c:pt>
                <c:pt idx="162">
                  <c:v>1.0</c:v>
                </c:pt>
                <c:pt idx="163">
                  <c:v>1.0</c:v>
                </c:pt>
                <c:pt idx="164">
                  <c:v>1.0</c:v>
                </c:pt>
                <c:pt idx="165">
                  <c:v>1.0</c:v>
                </c:pt>
                <c:pt idx="166">
                  <c:v>1.0</c:v>
                </c:pt>
                <c:pt idx="167">
                  <c:v>1.0</c:v>
                </c:pt>
                <c:pt idx="168">
                  <c:v>1.0</c:v>
                </c:pt>
                <c:pt idx="169">
                  <c:v>1.0</c:v>
                </c:pt>
                <c:pt idx="170">
                  <c:v>1.0</c:v>
                </c:pt>
                <c:pt idx="171">
                  <c:v>1.0</c:v>
                </c:pt>
                <c:pt idx="172">
                  <c:v>1.0</c:v>
                </c:pt>
                <c:pt idx="173">
                  <c:v>1.0</c:v>
                </c:pt>
                <c:pt idx="174">
                  <c:v>1.0</c:v>
                </c:pt>
                <c:pt idx="175">
                  <c:v>1.0</c:v>
                </c:pt>
                <c:pt idx="176">
                  <c:v>1.0</c:v>
                </c:pt>
                <c:pt idx="177">
                  <c:v>1.0</c:v>
                </c:pt>
                <c:pt idx="178">
                  <c:v>1.0</c:v>
                </c:pt>
                <c:pt idx="179">
                  <c:v>1.0</c:v>
                </c:pt>
                <c:pt idx="180">
                  <c:v>1.0</c:v>
                </c:pt>
                <c:pt idx="181">
                  <c:v>16.0</c:v>
                </c:pt>
                <c:pt idx="182">
                  <c:v>16.0</c:v>
                </c:pt>
                <c:pt idx="183">
                  <c:v>16.0</c:v>
                </c:pt>
                <c:pt idx="184">
                  <c:v>16.0</c:v>
                </c:pt>
                <c:pt idx="185">
                  <c:v>16.0</c:v>
                </c:pt>
                <c:pt idx="186">
                  <c:v>11.0</c:v>
                </c:pt>
                <c:pt idx="187">
                  <c:v>3.0</c:v>
                </c:pt>
                <c:pt idx="188">
                  <c:v>16.0</c:v>
                </c:pt>
                <c:pt idx="189">
                  <c:v>16.0</c:v>
                </c:pt>
                <c:pt idx="190">
                  <c:v>16.0</c:v>
                </c:pt>
                <c:pt idx="191">
                  <c:v>16.0</c:v>
                </c:pt>
                <c:pt idx="192">
                  <c:v>16.0</c:v>
                </c:pt>
                <c:pt idx="193">
                  <c:v>16.0</c:v>
                </c:pt>
                <c:pt idx="194">
                  <c:v>16.0</c:v>
                </c:pt>
                <c:pt idx="195">
                  <c:v>16.0</c:v>
                </c:pt>
                <c:pt idx="196">
                  <c:v>16.0</c:v>
                </c:pt>
                <c:pt idx="197">
                  <c:v>15.0</c:v>
                </c:pt>
                <c:pt idx="198">
                  <c:v>11.0</c:v>
                </c:pt>
                <c:pt idx="199">
                  <c:v>8.0</c:v>
                </c:pt>
                <c:pt idx="200">
                  <c:v>2.0</c:v>
                </c:pt>
                <c:pt idx="201">
                  <c:v>16.0</c:v>
                </c:pt>
                <c:pt idx="202">
                  <c:v>16.0</c:v>
                </c:pt>
                <c:pt idx="203">
                  <c:v>16.0</c:v>
                </c:pt>
                <c:pt idx="204">
                  <c:v>16.0</c:v>
                </c:pt>
                <c:pt idx="205">
                  <c:v>16.0</c:v>
                </c:pt>
                <c:pt idx="206">
                  <c:v>16.0</c:v>
                </c:pt>
                <c:pt idx="207">
                  <c:v>16.0</c:v>
                </c:pt>
                <c:pt idx="208">
                  <c:v>16.0</c:v>
                </c:pt>
                <c:pt idx="209">
                  <c:v>16.0</c:v>
                </c:pt>
                <c:pt idx="210">
                  <c:v>16.0</c:v>
                </c:pt>
                <c:pt idx="211">
                  <c:v>16.0</c:v>
                </c:pt>
                <c:pt idx="212">
                  <c:v>16.0</c:v>
                </c:pt>
                <c:pt idx="213">
                  <c:v>16.0</c:v>
                </c:pt>
                <c:pt idx="214">
                  <c:v>16.0</c:v>
                </c:pt>
                <c:pt idx="215">
                  <c:v>16.0</c:v>
                </c:pt>
                <c:pt idx="216">
                  <c:v>16.0</c:v>
                </c:pt>
                <c:pt idx="217">
                  <c:v>16.0</c:v>
                </c:pt>
                <c:pt idx="218">
                  <c:v>16.0</c:v>
                </c:pt>
                <c:pt idx="219">
                  <c:v>15.0</c:v>
                </c:pt>
                <c:pt idx="220">
                  <c:v>12.0</c:v>
                </c:pt>
                <c:pt idx="221">
                  <c:v>12.0</c:v>
                </c:pt>
                <c:pt idx="222">
                  <c:v>10.0</c:v>
                </c:pt>
                <c:pt idx="223">
                  <c:v>9.0</c:v>
                </c:pt>
                <c:pt idx="224">
                  <c:v>8.0</c:v>
                </c:pt>
                <c:pt idx="225">
                  <c:v>6.0</c:v>
                </c:pt>
                <c:pt idx="226">
                  <c:v>5.0</c:v>
                </c:pt>
                <c:pt idx="227">
                  <c:v>4.0</c:v>
                </c:pt>
                <c:pt idx="228">
                  <c:v>4.0</c:v>
                </c:pt>
                <c:pt idx="229">
                  <c:v>1.0</c:v>
                </c:pt>
                <c:pt idx="230">
                  <c:v>16.0</c:v>
                </c:pt>
                <c:pt idx="231">
                  <c:v>16.0</c:v>
                </c:pt>
                <c:pt idx="232">
                  <c:v>16.0</c:v>
                </c:pt>
                <c:pt idx="233">
                  <c:v>16.0</c:v>
                </c:pt>
                <c:pt idx="234">
                  <c:v>16.0</c:v>
                </c:pt>
                <c:pt idx="235">
                  <c:v>16.0</c:v>
                </c:pt>
                <c:pt idx="236">
                  <c:v>16.0</c:v>
                </c:pt>
                <c:pt idx="237">
                  <c:v>16.0</c:v>
                </c:pt>
                <c:pt idx="238">
                  <c:v>16.0</c:v>
                </c:pt>
                <c:pt idx="239">
                  <c:v>16.0</c:v>
                </c:pt>
                <c:pt idx="240">
                  <c:v>16.0</c:v>
                </c:pt>
                <c:pt idx="241">
                  <c:v>16.0</c:v>
                </c:pt>
                <c:pt idx="242">
                  <c:v>16.0</c:v>
                </c:pt>
                <c:pt idx="243">
                  <c:v>16.0</c:v>
                </c:pt>
                <c:pt idx="244">
                  <c:v>16.0</c:v>
                </c:pt>
                <c:pt idx="245">
                  <c:v>16.0</c:v>
                </c:pt>
                <c:pt idx="246">
                  <c:v>16.0</c:v>
                </c:pt>
                <c:pt idx="247">
                  <c:v>16.0</c:v>
                </c:pt>
                <c:pt idx="248">
                  <c:v>16.0</c:v>
                </c:pt>
                <c:pt idx="249">
                  <c:v>16.0</c:v>
                </c:pt>
                <c:pt idx="250">
                  <c:v>16.0</c:v>
                </c:pt>
                <c:pt idx="251">
                  <c:v>16.0</c:v>
                </c:pt>
                <c:pt idx="252">
                  <c:v>16.0</c:v>
                </c:pt>
                <c:pt idx="253">
                  <c:v>16.0</c:v>
                </c:pt>
                <c:pt idx="254">
                  <c:v>16.0</c:v>
                </c:pt>
                <c:pt idx="255">
                  <c:v>16.0</c:v>
                </c:pt>
                <c:pt idx="256">
                  <c:v>16.0</c:v>
                </c:pt>
                <c:pt idx="257">
                  <c:v>16.0</c:v>
                </c:pt>
                <c:pt idx="258">
                  <c:v>16.0</c:v>
                </c:pt>
                <c:pt idx="259">
                  <c:v>16.0</c:v>
                </c:pt>
                <c:pt idx="260">
                  <c:v>16.0</c:v>
                </c:pt>
                <c:pt idx="261">
                  <c:v>16.0</c:v>
                </c:pt>
                <c:pt idx="262">
                  <c:v>16.0</c:v>
                </c:pt>
                <c:pt idx="263">
                  <c:v>16.0</c:v>
                </c:pt>
                <c:pt idx="264">
                  <c:v>16.0</c:v>
                </c:pt>
                <c:pt idx="265">
                  <c:v>16.0</c:v>
                </c:pt>
                <c:pt idx="266">
                  <c:v>16.0</c:v>
                </c:pt>
                <c:pt idx="267">
                  <c:v>16.0</c:v>
                </c:pt>
                <c:pt idx="268">
                  <c:v>16.0</c:v>
                </c:pt>
                <c:pt idx="269">
                  <c:v>9.0</c:v>
                </c:pt>
                <c:pt idx="270">
                  <c:v>9.0</c:v>
                </c:pt>
                <c:pt idx="271">
                  <c:v>9.0</c:v>
                </c:pt>
                <c:pt idx="272">
                  <c:v>9.0</c:v>
                </c:pt>
                <c:pt idx="273">
                  <c:v>9.0</c:v>
                </c:pt>
                <c:pt idx="274">
                  <c:v>9.0</c:v>
                </c:pt>
                <c:pt idx="275">
                  <c:v>9.0</c:v>
                </c:pt>
                <c:pt idx="276">
                  <c:v>9.0</c:v>
                </c:pt>
                <c:pt idx="277">
                  <c:v>9.0</c:v>
                </c:pt>
                <c:pt idx="278">
                  <c:v>8.0</c:v>
                </c:pt>
                <c:pt idx="279">
                  <c:v>8.0</c:v>
                </c:pt>
                <c:pt idx="280">
                  <c:v>6.0</c:v>
                </c:pt>
                <c:pt idx="281">
                  <c:v>1.0</c:v>
                </c:pt>
                <c:pt idx="282">
                  <c:v>16.0</c:v>
                </c:pt>
                <c:pt idx="283">
                  <c:v>16.0</c:v>
                </c:pt>
                <c:pt idx="284">
                  <c:v>16.0</c:v>
                </c:pt>
                <c:pt idx="285">
                  <c:v>16.0</c:v>
                </c:pt>
                <c:pt idx="286">
                  <c:v>16.0</c:v>
                </c:pt>
                <c:pt idx="287">
                  <c:v>16.0</c:v>
                </c:pt>
                <c:pt idx="288">
                  <c:v>16.0</c:v>
                </c:pt>
                <c:pt idx="289">
                  <c:v>16.0</c:v>
                </c:pt>
                <c:pt idx="290">
                  <c:v>16.0</c:v>
                </c:pt>
                <c:pt idx="291">
                  <c:v>16.0</c:v>
                </c:pt>
                <c:pt idx="292">
                  <c:v>16.0</c:v>
                </c:pt>
                <c:pt idx="293">
                  <c:v>16.0</c:v>
                </c:pt>
                <c:pt idx="294">
                  <c:v>16.0</c:v>
                </c:pt>
                <c:pt idx="295">
                  <c:v>16.0</c:v>
                </c:pt>
                <c:pt idx="296">
                  <c:v>16.0</c:v>
                </c:pt>
                <c:pt idx="297">
                  <c:v>16.0</c:v>
                </c:pt>
                <c:pt idx="298">
                  <c:v>16.0</c:v>
                </c:pt>
                <c:pt idx="299">
                  <c:v>16.0</c:v>
                </c:pt>
                <c:pt idx="300">
                  <c:v>16.0</c:v>
                </c:pt>
                <c:pt idx="301">
                  <c:v>16.0</c:v>
                </c:pt>
                <c:pt idx="302">
                  <c:v>16.0</c:v>
                </c:pt>
                <c:pt idx="303">
                  <c:v>15.0</c:v>
                </c:pt>
                <c:pt idx="304">
                  <c:v>15.0</c:v>
                </c:pt>
                <c:pt idx="305">
                  <c:v>15.0</c:v>
                </c:pt>
                <c:pt idx="306">
                  <c:v>15.0</c:v>
                </c:pt>
                <c:pt idx="307">
                  <c:v>15.0</c:v>
                </c:pt>
                <c:pt idx="308">
                  <c:v>16.0</c:v>
                </c:pt>
                <c:pt idx="309">
                  <c:v>16.0</c:v>
                </c:pt>
                <c:pt idx="310">
                  <c:v>16.0</c:v>
                </c:pt>
                <c:pt idx="311">
                  <c:v>16.0</c:v>
                </c:pt>
                <c:pt idx="312">
                  <c:v>16.0</c:v>
                </c:pt>
                <c:pt idx="313">
                  <c:v>16.0</c:v>
                </c:pt>
                <c:pt idx="314">
                  <c:v>15.0</c:v>
                </c:pt>
                <c:pt idx="315">
                  <c:v>15.0</c:v>
                </c:pt>
                <c:pt idx="316">
                  <c:v>16.0</c:v>
                </c:pt>
                <c:pt idx="317">
                  <c:v>16.0</c:v>
                </c:pt>
                <c:pt idx="318">
                  <c:v>16.0</c:v>
                </c:pt>
                <c:pt idx="319">
                  <c:v>16.0</c:v>
                </c:pt>
                <c:pt idx="320">
                  <c:v>16.0</c:v>
                </c:pt>
                <c:pt idx="321">
                  <c:v>16.0</c:v>
                </c:pt>
                <c:pt idx="322">
                  <c:v>16.0</c:v>
                </c:pt>
                <c:pt idx="323">
                  <c:v>16.0</c:v>
                </c:pt>
                <c:pt idx="324">
                  <c:v>16.0</c:v>
                </c:pt>
                <c:pt idx="325">
                  <c:v>16.0</c:v>
                </c:pt>
                <c:pt idx="326">
                  <c:v>16.0</c:v>
                </c:pt>
                <c:pt idx="327">
                  <c:v>16.0</c:v>
                </c:pt>
                <c:pt idx="328">
                  <c:v>16.0</c:v>
                </c:pt>
                <c:pt idx="329">
                  <c:v>15.0</c:v>
                </c:pt>
                <c:pt idx="330">
                  <c:v>16.0</c:v>
                </c:pt>
                <c:pt idx="331">
                  <c:v>16.0</c:v>
                </c:pt>
                <c:pt idx="332">
                  <c:v>16.0</c:v>
                </c:pt>
                <c:pt idx="333">
                  <c:v>16.0</c:v>
                </c:pt>
                <c:pt idx="334">
                  <c:v>16.0</c:v>
                </c:pt>
                <c:pt idx="335">
                  <c:v>16.0</c:v>
                </c:pt>
                <c:pt idx="336">
                  <c:v>16.0</c:v>
                </c:pt>
                <c:pt idx="337">
                  <c:v>16.0</c:v>
                </c:pt>
                <c:pt idx="338">
                  <c:v>16.0</c:v>
                </c:pt>
                <c:pt idx="339">
                  <c:v>13.0</c:v>
                </c:pt>
                <c:pt idx="340">
                  <c:v>5.0</c:v>
                </c:pt>
                <c:pt idx="341">
                  <c:v>3.0</c:v>
                </c:pt>
                <c:pt idx="342">
                  <c:v>2.0</c:v>
                </c:pt>
                <c:pt idx="343">
                  <c:v>16.0</c:v>
                </c:pt>
                <c:pt idx="344">
                  <c:v>16.0</c:v>
                </c:pt>
                <c:pt idx="345">
                  <c:v>16.0</c:v>
                </c:pt>
                <c:pt idx="346">
                  <c:v>16.0</c:v>
                </c:pt>
                <c:pt idx="347">
                  <c:v>16.0</c:v>
                </c:pt>
                <c:pt idx="348">
                  <c:v>16.0</c:v>
                </c:pt>
                <c:pt idx="349">
                  <c:v>16.0</c:v>
                </c:pt>
                <c:pt idx="350">
                  <c:v>16.0</c:v>
                </c:pt>
                <c:pt idx="351">
                  <c:v>16.0</c:v>
                </c:pt>
                <c:pt idx="352">
                  <c:v>16.0</c:v>
                </c:pt>
                <c:pt idx="353">
                  <c:v>16.0</c:v>
                </c:pt>
                <c:pt idx="354">
                  <c:v>16.0</c:v>
                </c:pt>
                <c:pt idx="355">
                  <c:v>16.0</c:v>
                </c:pt>
                <c:pt idx="356">
                  <c:v>16.0</c:v>
                </c:pt>
                <c:pt idx="357">
                  <c:v>16.0</c:v>
                </c:pt>
                <c:pt idx="358">
                  <c:v>16.0</c:v>
                </c:pt>
                <c:pt idx="359">
                  <c:v>16.0</c:v>
                </c:pt>
                <c:pt idx="360">
                  <c:v>16.0</c:v>
                </c:pt>
                <c:pt idx="361">
                  <c:v>16.0</c:v>
                </c:pt>
                <c:pt idx="362">
                  <c:v>16.0</c:v>
                </c:pt>
                <c:pt idx="363">
                  <c:v>16.0</c:v>
                </c:pt>
                <c:pt idx="364">
                  <c:v>16.0</c:v>
                </c:pt>
                <c:pt idx="365">
                  <c:v>16.0</c:v>
                </c:pt>
                <c:pt idx="366">
                  <c:v>16.0</c:v>
                </c:pt>
                <c:pt idx="367">
                  <c:v>16.0</c:v>
                </c:pt>
                <c:pt idx="368">
                  <c:v>16.0</c:v>
                </c:pt>
                <c:pt idx="369">
                  <c:v>16.0</c:v>
                </c:pt>
                <c:pt idx="370">
                  <c:v>16.0</c:v>
                </c:pt>
                <c:pt idx="371">
                  <c:v>16.0</c:v>
                </c:pt>
                <c:pt idx="372">
                  <c:v>16.0</c:v>
                </c:pt>
                <c:pt idx="373">
                  <c:v>16.0</c:v>
                </c:pt>
                <c:pt idx="374">
                  <c:v>16.0</c:v>
                </c:pt>
                <c:pt idx="375">
                  <c:v>16.0</c:v>
                </c:pt>
                <c:pt idx="376">
                  <c:v>16.0</c:v>
                </c:pt>
                <c:pt idx="377">
                  <c:v>16.0</c:v>
                </c:pt>
                <c:pt idx="378">
                  <c:v>16.0</c:v>
                </c:pt>
                <c:pt idx="379">
                  <c:v>16.0</c:v>
                </c:pt>
                <c:pt idx="380">
                  <c:v>16.0</c:v>
                </c:pt>
                <c:pt idx="381">
                  <c:v>16.0</c:v>
                </c:pt>
                <c:pt idx="382">
                  <c:v>16.0</c:v>
                </c:pt>
                <c:pt idx="383">
                  <c:v>16.0</c:v>
                </c:pt>
                <c:pt idx="384">
                  <c:v>16.0</c:v>
                </c:pt>
                <c:pt idx="385">
                  <c:v>16.0</c:v>
                </c:pt>
                <c:pt idx="386">
                  <c:v>16.0</c:v>
                </c:pt>
                <c:pt idx="387">
                  <c:v>16.0</c:v>
                </c:pt>
                <c:pt idx="388">
                  <c:v>16.0</c:v>
                </c:pt>
                <c:pt idx="389">
                  <c:v>16.0</c:v>
                </c:pt>
                <c:pt idx="390">
                  <c:v>16.0</c:v>
                </c:pt>
                <c:pt idx="391">
                  <c:v>16.0</c:v>
                </c:pt>
                <c:pt idx="392">
                  <c:v>16.0</c:v>
                </c:pt>
                <c:pt idx="393">
                  <c:v>16.0</c:v>
                </c:pt>
                <c:pt idx="394">
                  <c:v>16.0</c:v>
                </c:pt>
                <c:pt idx="395">
                  <c:v>16.0</c:v>
                </c:pt>
                <c:pt idx="396">
                  <c:v>16.0</c:v>
                </c:pt>
                <c:pt idx="397">
                  <c:v>16.0</c:v>
                </c:pt>
                <c:pt idx="398">
                  <c:v>16.0</c:v>
                </c:pt>
                <c:pt idx="399">
                  <c:v>16.0</c:v>
                </c:pt>
                <c:pt idx="400">
                  <c:v>16.0</c:v>
                </c:pt>
                <c:pt idx="401">
                  <c:v>16.0</c:v>
                </c:pt>
                <c:pt idx="402">
                  <c:v>16.0</c:v>
                </c:pt>
                <c:pt idx="403">
                  <c:v>16.0</c:v>
                </c:pt>
                <c:pt idx="404">
                  <c:v>16.0</c:v>
                </c:pt>
                <c:pt idx="405">
                  <c:v>16.0</c:v>
                </c:pt>
                <c:pt idx="406">
                  <c:v>16.0</c:v>
                </c:pt>
                <c:pt idx="407">
                  <c:v>16.0</c:v>
                </c:pt>
                <c:pt idx="408">
                  <c:v>16.0</c:v>
                </c:pt>
                <c:pt idx="409">
                  <c:v>16.0</c:v>
                </c:pt>
                <c:pt idx="410">
                  <c:v>16.0</c:v>
                </c:pt>
                <c:pt idx="411">
                  <c:v>16.0</c:v>
                </c:pt>
                <c:pt idx="412">
                  <c:v>16.0</c:v>
                </c:pt>
                <c:pt idx="413">
                  <c:v>16.0</c:v>
                </c:pt>
                <c:pt idx="414">
                  <c:v>16.0</c:v>
                </c:pt>
                <c:pt idx="415">
                  <c:v>16.0</c:v>
                </c:pt>
                <c:pt idx="416">
                  <c:v>16.0</c:v>
                </c:pt>
                <c:pt idx="417">
                  <c:v>16.0</c:v>
                </c:pt>
                <c:pt idx="418">
                  <c:v>16.0</c:v>
                </c:pt>
                <c:pt idx="419">
                  <c:v>16.0</c:v>
                </c:pt>
                <c:pt idx="420">
                  <c:v>16.0</c:v>
                </c:pt>
                <c:pt idx="421">
                  <c:v>16.0</c:v>
                </c:pt>
                <c:pt idx="422">
                  <c:v>15.0</c:v>
                </c:pt>
                <c:pt idx="423">
                  <c:v>15.0</c:v>
                </c:pt>
                <c:pt idx="424">
                  <c:v>15.0</c:v>
                </c:pt>
                <c:pt idx="425">
                  <c:v>15.0</c:v>
                </c:pt>
                <c:pt idx="426">
                  <c:v>15.0</c:v>
                </c:pt>
                <c:pt idx="427">
                  <c:v>15.0</c:v>
                </c:pt>
                <c:pt idx="428">
                  <c:v>15.0</c:v>
                </c:pt>
                <c:pt idx="429">
                  <c:v>15.0</c:v>
                </c:pt>
                <c:pt idx="430">
                  <c:v>15.0</c:v>
                </c:pt>
                <c:pt idx="431">
                  <c:v>15.0</c:v>
                </c:pt>
                <c:pt idx="432">
                  <c:v>15.0</c:v>
                </c:pt>
                <c:pt idx="433">
                  <c:v>15.0</c:v>
                </c:pt>
                <c:pt idx="434">
                  <c:v>15.0</c:v>
                </c:pt>
                <c:pt idx="435">
                  <c:v>15.0</c:v>
                </c:pt>
                <c:pt idx="436">
                  <c:v>15.0</c:v>
                </c:pt>
                <c:pt idx="437">
                  <c:v>15.0</c:v>
                </c:pt>
                <c:pt idx="438">
                  <c:v>15.0</c:v>
                </c:pt>
                <c:pt idx="439">
                  <c:v>15.0</c:v>
                </c:pt>
                <c:pt idx="440">
                  <c:v>15.0</c:v>
                </c:pt>
                <c:pt idx="441">
                  <c:v>15.0</c:v>
                </c:pt>
                <c:pt idx="442">
                  <c:v>15.0</c:v>
                </c:pt>
                <c:pt idx="443">
                  <c:v>15.0</c:v>
                </c:pt>
                <c:pt idx="444">
                  <c:v>15.0</c:v>
                </c:pt>
                <c:pt idx="445">
                  <c:v>15.0</c:v>
                </c:pt>
                <c:pt idx="446">
                  <c:v>15.0</c:v>
                </c:pt>
                <c:pt idx="447">
                  <c:v>15.0</c:v>
                </c:pt>
                <c:pt idx="448">
                  <c:v>15.0</c:v>
                </c:pt>
                <c:pt idx="449">
                  <c:v>15.0</c:v>
                </c:pt>
                <c:pt idx="450">
                  <c:v>15.0</c:v>
                </c:pt>
                <c:pt idx="451">
                  <c:v>15.0</c:v>
                </c:pt>
                <c:pt idx="452">
                  <c:v>14.0</c:v>
                </c:pt>
                <c:pt idx="453">
                  <c:v>14.0</c:v>
                </c:pt>
                <c:pt idx="454">
                  <c:v>13.0</c:v>
                </c:pt>
                <c:pt idx="455">
                  <c:v>13.0</c:v>
                </c:pt>
                <c:pt idx="456">
                  <c:v>12.0</c:v>
                </c:pt>
                <c:pt idx="457">
                  <c:v>11.0</c:v>
                </c:pt>
                <c:pt idx="458">
                  <c:v>10.0</c:v>
                </c:pt>
                <c:pt idx="459">
                  <c:v>9.0</c:v>
                </c:pt>
                <c:pt idx="460">
                  <c:v>8.0</c:v>
                </c:pt>
                <c:pt idx="461">
                  <c:v>7.0</c:v>
                </c:pt>
                <c:pt idx="462">
                  <c:v>7.0</c:v>
                </c:pt>
                <c:pt idx="463">
                  <c:v>6.0</c:v>
                </c:pt>
                <c:pt idx="464">
                  <c:v>2.0</c:v>
                </c:pt>
                <c:pt idx="465">
                  <c:v>1.0</c:v>
                </c:pt>
                <c:pt idx="466">
                  <c:v>1.0</c:v>
                </c:pt>
                <c:pt idx="467">
                  <c:v>15.0</c:v>
                </c:pt>
                <c:pt idx="468">
                  <c:v>16.0</c:v>
                </c:pt>
                <c:pt idx="469">
                  <c:v>16.0</c:v>
                </c:pt>
                <c:pt idx="470">
                  <c:v>16.0</c:v>
                </c:pt>
                <c:pt idx="471">
                  <c:v>16.0</c:v>
                </c:pt>
                <c:pt idx="472">
                  <c:v>16.0</c:v>
                </c:pt>
                <c:pt idx="473">
                  <c:v>16.0</c:v>
                </c:pt>
                <c:pt idx="474">
                  <c:v>16.0</c:v>
                </c:pt>
                <c:pt idx="475">
                  <c:v>16.0</c:v>
                </c:pt>
                <c:pt idx="476">
                  <c:v>15.0</c:v>
                </c:pt>
                <c:pt idx="477">
                  <c:v>15.0</c:v>
                </c:pt>
                <c:pt idx="478">
                  <c:v>16.0</c:v>
                </c:pt>
                <c:pt idx="479">
                  <c:v>16.0</c:v>
                </c:pt>
                <c:pt idx="480">
                  <c:v>16.0</c:v>
                </c:pt>
                <c:pt idx="481">
                  <c:v>15.0</c:v>
                </c:pt>
                <c:pt idx="482">
                  <c:v>13.0</c:v>
                </c:pt>
                <c:pt idx="483">
                  <c:v>5.0</c:v>
                </c:pt>
                <c:pt idx="484">
                  <c:v>3.0</c:v>
                </c:pt>
                <c:pt idx="485">
                  <c:v>16.0</c:v>
                </c:pt>
                <c:pt idx="486">
                  <c:v>16.0</c:v>
                </c:pt>
                <c:pt idx="487">
                  <c:v>15.0</c:v>
                </c:pt>
                <c:pt idx="488">
                  <c:v>14.0</c:v>
                </c:pt>
                <c:pt idx="489">
                  <c:v>13.0</c:v>
                </c:pt>
                <c:pt idx="490">
                  <c:v>13.0</c:v>
                </c:pt>
                <c:pt idx="491">
                  <c:v>13.0</c:v>
                </c:pt>
                <c:pt idx="492">
                  <c:v>13.0</c:v>
                </c:pt>
                <c:pt idx="493">
                  <c:v>13.0</c:v>
                </c:pt>
                <c:pt idx="494">
                  <c:v>13.0</c:v>
                </c:pt>
                <c:pt idx="495">
                  <c:v>12.0</c:v>
                </c:pt>
                <c:pt idx="496">
                  <c:v>12.0</c:v>
                </c:pt>
                <c:pt idx="497">
                  <c:v>12.0</c:v>
                </c:pt>
                <c:pt idx="498">
                  <c:v>12.0</c:v>
                </c:pt>
                <c:pt idx="499">
                  <c:v>12.0</c:v>
                </c:pt>
                <c:pt idx="500">
                  <c:v>11.0</c:v>
                </c:pt>
                <c:pt idx="501">
                  <c:v>11.0</c:v>
                </c:pt>
                <c:pt idx="502">
                  <c:v>10.0</c:v>
                </c:pt>
                <c:pt idx="503">
                  <c:v>9.0</c:v>
                </c:pt>
                <c:pt idx="504">
                  <c:v>8.0</c:v>
                </c:pt>
                <c:pt idx="505">
                  <c:v>7.0</c:v>
                </c:pt>
                <c:pt idx="506">
                  <c:v>7.0</c:v>
                </c:pt>
                <c:pt idx="507">
                  <c:v>7.0</c:v>
                </c:pt>
                <c:pt idx="508">
                  <c:v>7.0</c:v>
                </c:pt>
                <c:pt idx="509">
                  <c:v>7.0</c:v>
                </c:pt>
                <c:pt idx="510">
                  <c:v>7.0</c:v>
                </c:pt>
                <c:pt idx="511">
                  <c:v>6.0</c:v>
                </c:pt>
                <c:pt idx="512">
                  <c:v>6.0</c:v>
                </c:pt>
                <c:pt idx="513">
                  <c:v>6.0</c:v>
                </c:pt>
                <c:pt idx="514">
                  <c:v>6.0</c:v>
                </c:pt>
                <c:pt idx="515">
                  <c:v>6.0</c:v>
                </c:pt>
                <c:pt idx="516">
                  <c:v>6.0</c:v>
                </c:pt>
                <c:pt idx="517">
                  <c:v>5.0</c:v>
                </c:pt>
                <c:pt idx="518">
                  <c:v>5.0</c:v>
                </c:pt>
                <c:pt idx="519">
                  <c:v>5.0</c:v>
                </c:pt>
                <c:pt idx="520">
                  <c:v>5.0</c:v>
                </c:pt>
                <c:pt idx="521">
                  <c:v>5.0</c:v>
                </c:pt>
                <c:pt idx="522">
                  <c:v>5.0</c:v>
                </c:pt>
                <c:pt idx="523">
                  <c:v>5.0</c:v>
                </c:pt>
                <c:pt idx="524">
                  <c:v>5.0</c:v>
                </c:pt>
                <c:pt idx="525">
                  <c:v>5.0</c:v>
                </c:pt>
                <c:pt idx="526">
                  <c:v>5.0</c:v>
                </c:pt>
                <c:pt idx="527">
                  <c:v>4.0</c:v>
                </c:pt>
                <c:pt idx="528">
                  <c:v>4.0</c:v>
                </c:pt>
                <c:pt idx="529">
                  <c:v>4.0</c:v>
                </c:pt>
                <c:pt idx="530">
                  <c:v>3.0</c:v>
                </c:pt>
                <c:pt idx="531">
                  <c:v>3.0</c:v>
                </c:pt>
                <c:pt idx="532">
                  <c:v>3.0</c:v>
                </c:pt>
                <c:pt idx="533">
                  <c:v>3.0</c:v>
                </c:pt>
                <c:pt idx="534">
                  <c:v>3.0</c:v>
                </c:pt>
                <c:pt idx="535">
                  <c:v>3.0</c:v>
                </c:pt>
                <c:pt idx="536">
                  <c:v>3.0</c:v>
                </c:pt>
                <c:pt idx="537">
                  <c:v>3.0</c:v>
                </c:pt>
                <c:pt idx="538">
                  <c:v>3.0</c:v>
                </c:pt>
                <c:pt idx="539">
                  <c:v>3.0</c:v>
                </c:pt>
                <c:pt idx="540">
                  <c:v>3.0</c:v>
                </c:pt>
                <c:pt idx="541">
                  <c:v>3.0</c:v>
                </c:pt>
                <c:pt idx="542">
                  <c:v>3.0</c:v>
                </c:pt>
                <c:pt idx="543">
                  <c:v>3.0</c:v>
                </c:pt>
                <c:pt idx="544">
                  <c:v>3.0</c:v>
                </c:pt>
                <c:pt idx="545">
                  <c:v>3.0</c:v>
                </c:pt>
                <c:pt idx="546">
                  <c:v>3.0</c:v>
                </c:pt>
                <c:pt idx="547">
                  <c:v>3.0</c:v>
                </c:pt>
                <c:pt idx="548">
                  <c:v>3.0</c:v>
                </c:pt>
                <c:pt idx="549">
                  <c:v>3.0</c:v>
                </c:pt>
                <c:pt idx="550">
                  <c:v>3.0</c:v>
                </c:pt>
                <c:pt idx="551">
                  <c:v>3.0</c:v>
                </c:pt>
                <c:pt idx="552">
                  <c:v>3.0</c:v>
                </c:pt>
                <c:pt idx="553">
                  <c:v>3.0</c:v>
                </c:pt>
                <c:pt idx="554">
                  <c:v>3.0</c:v>
                </c:pt>
                <c:pt idx="555">
                  <c:v>3.0</c:v>
                </c:pt>
                <c:pt idx="556">
                  <c:v>3.0</c:v>
                </c:pt>
                <c:pt idx="557">
                  <c:v>3.0</c:v>
                </c:pt>
                <c:pt idx="558">
                  <c:v>3.0</c:v>
                </c:pt>
                <c:pt idx="559">
                  <c:v>3.0</c:v>
                </c:pt>
                <c:pt idx="560">
                  <c:v>3.0</c:v>
                </c:pt>
                <c:pt idx="561">
                  <c:v>3.0</c:v>
                </c:pt>
                <c:pt idx="562">
                  <c:v>3.0</c:v>
                </c:pt>
                <c:pt idx="563">
                  <c:v>3.0</c:v>
                </c:pt>
                <c:pt idx="564">
                  <c:v>3.0</c:v>
                </c:pt>
                <c:pt idx="565">
                  <c:v>3.0</c:v>
                </c:pt>
                <c:pt idx="566">
                  <c:v>3.0</c:v>
                </c:pt>
                <c:pt idx="567">
                  <c:v>3.0</c:v>
                </c:pt>
                <c:pt idx="568">
                  <c:v>3.0</c:v>
                </c:pt>
                <c:pt idx="569">
                  <c:v>3.0</c:v>
                </c:pt>
                <c:pt idx="570">
                  <c:v>3.0</c:v>
                </c:pt>
                <c:pt idx="571">
                  <c:v>3.0</c:v>
                </c:pt>
                <c:pt idx="572">
                  <c:v>3.0</c:v>
                </c:pt>
                <c:pt idx="573">
                  <c:v>3.0</c:v>
                </c:pt>
                <c:pt idx="574">
                  <c:v>3.0</c:v>
                </c:pt>
                <c:pt idx="575">
                  <c:v>3.0</c:v>
                </c:pt>
                <c:pt idx="576">
                  <c:v>3.0</c:v>
                </c:pt>
                <c:pt idx="577">
                  <c:v>3.0</c:v>
                </c:pt>
                <c:pt idx="578">
                  <c:v>3.0</c:v>
                </c:pt>
                <c:pt idx="579">
                  <c:v>3.0</c:v>
                </c:pt>
                <c:pt idx="580">
                  <c:v>3.0</c:v>
                </c:pt>
                <c:pt idx="581">
                  <c:v>3.0</c:v>
                </c:pt>
                <c:pt idx="582">
                  <c:v>3.0</c:v>
                </c:pt>
                <c:pt idx="583">
                  <c:v>3.0</c:v>
                </c:pt>
                <c:pt idx="584">
                  <c:v>3.0</c:v>
                </c:pt>
                <c:pt idx="585">
                  <c:v>3.0</c:v>
                </c:pt>
                <c:pt idx="586">
                  <c:v>3.0</c:v>
                </c:pt>
                <c:pt idx="587">
                  <c:v>3.0</c:v>
                </c:pt>
                <c:pt idx="588">
                  <c:v>3.0</c:v>
                </c:pt>
                <c:pt idx="589">
                  <c:v>3.0</c:v>
                </c:pt>
                <c:pt idx="590">
                  <c:v>3.0</c:v>
                </c:pt>
                <c:pt idx="591">
                  <c:v>3.0</c:v>
                </c:pt>
                <c:pt idx="592">
                  <c:v>3.0</c:v>
                </c:pt>
                <c:pt idx="593">
                  <c:v>3.0</c:v>
                </c:pt>
                <c:pt idx="594">
                  <c:v>3.0</c:v>
                </c:pt>
                <c:pt idx="595">
                  <c:v>3.0</c:v>
                </c:pt>
                <c:pt idx="596">
                  <c:v>3.0</c:v>
                </c:pt>
                <c:pt idx="597">
                  <c:v>1.0</c:v>
                </c:pt>
                <c:pt idx="598">
                  <c:v>1.0</c:v>
                </c:pt>
                <c:pt idx="599">
                  <c:v>1.0</c:v>
                </c:pt>
                <c:pt idx="600">
                  <c:v>1.0</c:v>
                </c:pt>
                <c:pt idx="601">
                  <c:v>1.0</c:v>
                </c:pt>
                <c:pt idx="602">
                  <c:v>1.0</c:v>
                </c:pt>
                <c:pt idx="603">
                  <c:v>1.0</c:v>
                </c:pt>
                <c:pt idx="604">
                  <c:v>1.0</c:v>
                </c:pt>
                <c:pt idx="605">
                  <c:v>1.0</c:v>
                </c:pt>
                <c:pt idx="606">
                  <c:v>1.0</c:v>
                </c:pt>
                <c:pt idx="607">
                  <c:v>1.0</c:v>
                </c:pt>
                <c:pt idx="608">
                  <c:v>1.0</c:v>
                </c:pt>
                <c:pt idx="609">
                  <c:v>1.0</c:v>
                </c:pt>
                <c:pt idx="610">
                  <c:v>1.0</c:v>
                </c:pt>
                <c:pt idx="611">
                  <c:v>1.0</c:v>
                </c:pt>
                <c:pt idx="612">
                  <c:v>1.0</c:v>
                </c:pt>
                <c:pt idx="613">
                  <c:v>1.0</c:v>
                </c:pt>
                <c:pt idx="614">
                  <c:v>1.0</c:v>
                </c:pt>
                <c:pt idx="615">
                  <c:v>1.0</c:v>
                </c:pt>
                <c:pt idx="616">
                  <c:v>1.0</c:v>
                </c:pt>
                <c:pt idx="617">
                  <c:v>1.0</c:v>
                </c:pt>
                <c:pt idx="618">
                  <c:v>1.0</c:v>
                </c:pt>
                <c:pt idx="619">
                  <c:v>1.0</c:v>
                </c:pt>
                <c:pt idx="620">
                  <c:v>1.0</c:v>
                </c:pt>
                <c:pt idx="621">
                  <c:v>1.0</c:v>
                </c:pt>
                <c:pt idx="622">
                  <c:v>1.0</c:v>
                </c:pt>
                <c:pt idx="623">
                  <c:v>1.0</c:v>
                </c:pt>
                <c:pt idx="624">
                  <c:v>1.0</c:v>
                </c:pt>
                <c:pt idx="625">
                  <c:v>1.0</c:v>
                </c:pt>
                <c:pt idx="626">
                  <c:v>1.0</c:v>
                </c:pt>
                <c:pt idx="627">
                  <c:v>1.0</c:v>
                </c:pt>
                <c:pt idx="628">
                  <c:v>1.0</c:v>
                </c:pt>
                <c:pt idx="629">
                  <c:v>1.0</c:v>
                </c:pt>
                <c:pt idx="630">
                  <c:v>1.0</c:v>
                </c:pt>
                <c:pt idx="631">
                  <c:v>1.0</c:v>
                </c:pt>
                <c:pt idx="632">
                  <c:v>1.0</c:v>
                </c:pt>
                <c:pt idx="633">
                  <c:v>1.0</c:v>
                </c:pt>
                <c:pt idx="634">
                  <c:v>1.0</c:v>
                </c:pt>
                <c:pt idx="635">
                  <c:v>1.0</c:v>
                </c:pt>
                <c:pt idx="636">
                  <c:v>1.0</c:v>
                </c:pt>
                <c:pt idx="637">
                  <c:v>1.0</c:v>
                </c:pt>
                <c:pt idx="638">
                  <c:v>1.0</c:v>
                </c:pt>
                <c:pt idx="639">
                  <c:v>1.0</c:v>
                </c:pt>
                <c:pt idx="640">
                  <c:v>1.0</c:v>
                </c:pt>
                <c:pt idx="641">
                  <c:v>1.0</c:v>
                </c:pt>
                <c:pt idx="642">
                  <c:v>1.0</c:v>
                </c:pt>
                <c:pt idx="643">
                  <c:v>1.0</c:v>
                </c:pt>
                <c:pt idx="644">
                  <c:v>1.0</c:v>
                </c:pt>
                <c:pt idx="645">
                  <c:v>1.0</c:v>
                </c:pt>
                <c:pt idx="646">
                  <c:v>1.0</c:v>
                </c:pt>
                <c:pt idx="647">
                  <c:v>1.0</c:v>
                </c:pt>
                <c:pt idx="648">
                  <c:v>1.0</c:v>
                </c:pt>
                <c:pt idx="649">
                  <c:v>16.0</c:v>
                </c:pt>
                <c:pt idx="650">
                  <c:v>16.0</c:v>
                </c:pt>
                <c:pt idx="651">
                  <c:v>16.0</c:v>
                </c:pt>
                <c:pt idx="652">
                  <c:v>16.0</c:v>
                </c:pt>
                <c:pt idx="653">
                  <c:v>16.0</c:v>
                </c:pt>
                <c:pt idx="654">
                  <c:v>16.0</c:v>
                </c:pt>
                <c:pt idx="655">
                  <c:v>16.0</c:v>
                </c:pt>
                <c:pt idx="656">
                  <c:v>16.0</c:v>
                </c:pt>
                <c:pt idx="657">
                  <c:v>16.0</c:v>
                </c:pt>
                <c:pt idx="658">
                  <c:v>16.0</c:v>
                </c:pt>
                <c:pt idx="659">
                  <c:v>16.0</c:v>
                </c:pt>
                <c:pt idx="660">
                  <c:v>16.0</c:v>
                </c:pt>
                <c:pt idx="661">
                  <c:v>16.0</c:v>
                </c:pt>
                <c:pt idx="662">
                  <c:v>16.0</c:v>
                </c:pt>
                <c:pt idx="663">
                  <c:v>16.0</c:v>
                </c:pt>
                <c:pt idx="664">
                  <c:v>16.0</c:v>
                </c:pt>
                <c:pt idx="665">
                  <c:v>16.0</c:v>
                </c:pt>
                <c:pt idx="666">
                  <c:v>16.0</c:v>
                </c:pt>
                <c:pt idx="667">
                  <c:v>16.0</c:v>
                </c:pt>
                <c:pt idx="668">
                  <c:v>16.0</c:v>
                </c:pt>
                <c:pt idx="669">
                  <c:v>16.0</c:v>
                </c:pt>
                <c:pt idx="670">
                  <c:v>16.0</c:v>
                </c:pt>
                <c:pt idx="671">
                  <c:v>16.0</c:v>
                </c:pt>
                <c:pt idx="672">
                  <c:v>16.0</c:v>
                </c:pt>
                <c:pt idx="673">
                  <c:v>16.0</c:v>
                </c:pt>
                <c:pt idx="674">
                  <c:v>16.0</c:v>
                </c:pt>
                <c:pt idx="675">
                  <c:v>15.0</c:v>
                </c:pt>
                <c:pt idx="676">
                  <c:v>15.0</c:v>
                </c:pt>
                <c:pt idx="677">
                  <c:v>14.0</c:v>
                </c:pt>
                <c:pt idx="678">
                  <c:v>14.0</c:v>
                </c:pt>
                <c:pt idx="679">
                  <c:v>14.0</c:v>
                </c:pt>
                <c:pt idx="680">
                  <c:v>14.0</c:v>
                </c:pt>
                <c:pt idx="681">
                  <c:v>13.0</c:v>
                </c:pt>
                <c:pt idx="682">
                  <c:v>12.0</c:v>
                </c:pt>
                <c:pt idx="683">
                  <c:v>12.0</c:v>
                </c:pt>
                <c:pt idx="684">
                  <c:v>12.0</c:v>
                </c:pt>
                <c:pt idx="685">
                  <c:v>11.0</c:v>
                </c:pt>
                <c:pt idx="686">
                  <c:v>11.0</c:v>
                </c:pt>
                <c:pt idx="687">
                  <c:v>10.0</c:v>
                </c:pt>
                <c:pt idx="688">
                  <c:v>9.0</c:v>
                </c:pt>
                <c:pt idx="689">
                  <c:v>9.0</c:v>
                </c:pt>
                <c:pt idx="690">
                  <c:v>9.0</c:v>
                </c:pt>
                <c:pt idx="691">
                  <c:v>8.0</c:v>
                </c:pt>
                <c:pt idx="692">
                  <c:v>8.0</c:v>
                </c:pt>
                <c:pt idx="693">
                  <c:v>8.0</c:v>
                </c:pt>
                <c:pt idx="694">
                  <c:v>7.0</c:v>
                </c:pt>
                <c:pt idx="695">
                  <c:v>6.0</c:v>
                </c:pt>
                <c:pt idx="696">
                  <c:v>6.0</c:v>
                </c:pt>
                <c:pt idx="697">
                  <c:v>5.0</c:v>
                </c:pt>
                <c:pt idx="698">
                  <c:v>4.0</c:v>
                </c:pt>
                <c:pt idx="699">
                  <c:v>3.0</c:v>
                </c:pt>
                <c:pt idx="700">
                  <c:v>2.0</c:v>
                </c:pt>
                <c:pt idx="701">
                  <c:v>1.0</c:v>
                </c:pt>
                <c:pt idx="702">
                  <c:v>1.0</c:v>
                </c:pt>
                <c:pt idx="703">
                  <c:v>16.0</c:v>
                </c:pt>
                <c:pt idx="704">
                  <c:v>16.0</c:v>
                </c:pt>
                <c:pt idx="705">
                  <c:v>16.0</c:v>
                </c:pt>
                <c:pt idx="706">
                  <c:v>16.0</c:v>
                </c:pt>
                <c:pt idx="707">
                  <c:v>16.0</c:v>
                </c:pt>
                <c:pt idx="708">
                  <c:v>16.0</c:v>
                </c:pt>
                <c:pt idx="709">
                  <c:v>16.0</c:v>
                </c:pt>
                <c:pt idx="710">
                  <c:v>16.0</c:v>
                </c:pt>
                <c:pt idx="711">
                  <c:v>16.0</c:v>
                </c:pt>
                <c:pt idx="712">
                  <c:v>16.0</c:v>
                </c:pt>
                <c:pt idx="713">
                  <c:v>15.0</c:v>
                </c:pt>
                <c:pt idx="714">
                  <c:v>14.0</c:v>
                </c:pt>
                <c:pt idx="715">
                  <c:v>16.0</c:v>
                </c:pt>
                <c:pt idx="716">
                  <c:v>16.0</c:v>
                </c:pt>
                <c:pt idx="717">
                  <c:v>16.0</c:v>
                </c:pt>
                <c:pt idx="718">
                  <c:v>16.0</c:v>
                </c:pt>
                <c:pt idx="719">
                  <c:v>16.0</c:v>
                </c:pt>
                <c:pt idx="720">
                  <c:v>16.0</c:v>
                </c:pt>
                <c:pt idx="721">
                  <c:v>16.0</c:v>
                </c:pt>
                <c:pt idx="722">
                  <c:v>16.0</c:v>
                </c:pt>
                <c:pt idx="723">
                  <c:v>16.0</c:v>
                </c:pt>
                <c:pt idx="724">
                  <c:v>16.0</c:v>
                </c:pt>
                <c:pt idx="725">
                  <c:v>16.0</c:v>
                </c:pt>
                <c:pt idx="726">
                  <c:v>16.0</c:v>
                </c:pt>
                <c:pt idx="727">
                  <c:v>16.0</c:v>
                </c:pt>
                <c:pt idx="728">
                  <c:v>16.0</c:v>
                </c:pt>
                <c:pt idx="729">
                  <c:v>16.0</c:v>
                </c:pt>
                <c:pt idx="730">
                  <c:v>16.0</c:v>
                </c:pt>
                <c:pt idx="731">
                  <c:v>16.0</c:v>
                </c:pt>
                <c:pt idx="732">
                  <c:v>16.0</c:v>
                </c:pt>
                <c:pt idx="733">
                  <c:v>16.0</c:v>
                </c:pt>
                <c:pt idx="734">
                  <c:v>16.0</c:v>
                </c:pt>
                <c:pt idx="735">
                  <c:v>16.0</c:v>
                </c:pt>
                <c:pt idx="736">
                  <c:v>16.0</c:v>
                </c:pt>
                <c:pt idx="737">
                  <c:v>16.0</c:v>
                </c:pt>
                <c:pt idx="738">
                  <c:v>16.0</c:v>
                </c:pt>
                <c:pt idx="739">
                  <c:v>16.0</c:v>
                </c:pt>
                <c:pt idx="740">
                  <c:v>16.0</c:v>
                </c:pt>
                <c:pt idx="741">
                  <c:v>16.0</c:v>
                </c:pt>
                <c:pt idx="742">
                  <c:v>16.0</c:v>
                </c:pt>
                <c:pt idx="743">
                  <c:v>16.0</c:v>
                </c:pt>
                <c:pt idx="744">
                  <c:v>16.0</c:v>
                </c:pt>
                <c:pt idx="745">
                  <c:v>15.0</c:v>
                </c:pt>
                <c:pt idx="746">
                  <c:v>15.0</c:v>
                </c:pt>
                <c:pt idx="747">
                  <c:v>15.0</c:v>
                </c:pt>
                <c:pt idx="748">
                  <c:v>15.0</c:v>
                </c:pt>
                <c:pt idx="749">
                  <c:v>6.0</c:v>
                </c:pt>
                <c:pt idx="750">
                  <c:v>1.0</c:v>
                </c:pt>
                <c:pt idx="751">
                  <c:v>1.0</c:v>
                </c:pt>
                <c:pt idx="752">
                  <c:v>16.0</c:v>
                </c:pt>
                <c:pt idx="753">
                  <c:v>16.0</c:v>
                </c:pt>
                <c:pt idx="754">
                  <c:v>16.0</c:v>
                </c:pt>
                <c:pt idx="755">
                  <c:v>16.0</c:v>
                </c:pt>
                <c:pt idx="756">
                  <c:v>16.0</c:v>
                </c:pt>
                <c:pt idx="757">
                  <c:v>16.0</c:v>
                </c:pt>
                <c:pt idx="758">
                  <c:v>16.0</c:v>
                </c:pt>
                <c:pt idx="759">
                  <c:v>16.0</c:v>
                </c:pt>
                <c:pt idx="760">
                  <c:v>16.0</c:v>
                </c:pt>
                <c:pt idx="761">
                  <c:v>16.0</c:v>
                </c:pt>
                <c:pt idx="762">
                  <c:v>15.0</c:v>
                </c:pt>
                <c:pt idx="763">
                  <c:v>16.0</c:v>
                </c:pt>
                <c:pt idx="764">
                  <c:v>16.0</c:v>
                </c:pt>
                <c:pt idx="765">
                  <c:v>16.0</c:v>
                </c:pt>
                <c:pt idx="766">
                  <c:v>16.0</c:v>
                </c:pt>
                <c:pt idx="767">
                  <c:v>16.0</c:v>
                </c:pt>
                <c:pt idx="768">
                  <c:v>16.0</c:v>
                </c:pt>
                <c:pt idx="769">
                  <c:v>15.0</c:v>
                </c:pt>
                <c:pt idx="770">
                  <c:v>15.0</c:v>
                </c:pt>
                <c:pt idx="771">
                  <c:v>5.0</c:v>
                </c:pt>
                <c:pt idx="772">
                  <c:v>1.0</c:v>
                </c:pt>
                <c:pt idx="773">
                  <c:v>1.0</c:v>
                </c:pt>
                <c:pt idx="774">
                  <c:v>1.0</c:v>
                </c:pt>
                <c:pt idx="775">
                  <c:v>15.0</c:v>
                </c:pt>
                <c:pt idx="776">
                  <c:v>16.0</c:v>
                </c:pt>
                <c:pt idx="777">
                  <c:v>16.0</c:v>
                </c:pt>
                <c:pt idx="778">
                  <c:v>16.0</c:v>
                </c:pt>
                <c:pt idx="779">
                  <c:v>16.0</c:v>
                </c:pt>
                <c:pt idx="780">
                  <c:v>16.0</c:v>
                </c:pt>
                <c:pt idx="781">
                  <c:v>16.0</c:v>
                </c:pt>
                <c:pt idx="782">
                  <c:v>16.0</c:v>
                </c:pt>
                <c:pt idx="783">
                  <c:v>15.0</c:v>
                </c:pt>
                <c:pt idx="784">
                  <c:v>1.0</c:v>
                </c:pt>
                <c:pt idx="785">
                  <c:v>1.0</c:v>
                </c:pt>
                <c:pt idx="786">
                  <c:v>16.0</c:v>
                </c:pt>
                <c:pt idx="787">
                  <c:v>16.0</c:v>
                </c:pt>
                <c:pt idx="788">
                  <c:v>16.0</c:v>
                </c:pt>
                <c:pt idx="789">
                  <c:v>1.0</c:v>
                </c:pt>
                <c:pt idx="790">
                  <c:v>15.0</c:v>
                </c:pt>
                <c:pt idx="791">
                  <c:v>0.0</c:v>
                </c:pt>
                <c:pt idx="792">
                  <c:v>0.0</c:v>
                </c:pt>
                <c:pt idx="793">
                  <c:v>0.0</c:v>
                </c:pt>
                <c:pt idx="794">
                  <c:v>0.0</c:v>
                </c:pt>
                <c:pt idx="795">
                  <c:v>0.0</c:v>
                </c:pt>
                <c:pt idx="796">
                  <c:v>0.0</c:v>
                </c:pt>
                <c:pt idx="797">
                  <c:v>0.0</c:v>
                </c:pt>
                <c:pt idx="798">
                  <c:v>0.0</c:v>
                </c:pt>
                <c:pt idx="799">
                  <c:v>0.0</c:v>
                </c:pt>
                <c:pt idx="800">
                  <c:v>0.0</c:v>
                </c:pt>
                <c:pt idx="801">
                  <c:v>0.0</c:v>
                </c:pt>
                <c:pt idx="802">
                  <c:v>0.0</c:v>
                </c:pt>
                <c:pt idx="803">
                  <c:v>0.0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763439192"/>
        <c:axId val="-2142991720"/>
      </c:scatterChart>
      <c:valAx>
        <c:axId val="1763439192"/>
        <c:scaling>
          <c:orientation val="minMax"/>
          <c:max val="4.0"/>
        </c:scaling>
        <c:delete val="1"/>
        <c:axPos val="b"/>
        <c:majorGridlines/>
        <c:numFmt formatCode="General" sourceLinked="1"/>
        <c:majorTickMark val="out"/>
        <c:minorTickMark val="none"/>
        <c:tickLblPos val="nextTo"/>
        <c:crossAx val="-2142991720"/>
        <c:crosses val="autoZero"/>
        <c:crossBetween val="midCat"/>
      </c:valAx>
      <c:valAx>
        <c:axId val="-2142991720"/>
        <c:scaling>
          <c:orientation val="minMax"/>
          <c:max val="18.0"/>
          <c:min val="0.0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1763439192"/>
        <c:crosses val="autoZero"/>
        <c:crossBetween val="midCat"/>
        <c:majorUnit val="4.0"/>
      </c:valAx>
    </c:plotArea>
    <c:plotVisOnly val="1"/>
    <c:dispBlanksAs val="gap"/>
    <c:showDLblsOverMax val="0"/>
  </c:chart>
  <c:spPr>
    <a:ln>
      <a:noFill/>
    </a:ln>
  </c:spPr>
  <c:txPr>
    <a:bodyPr/>
    <a:lstStyle/>
    <a:p>
      <a:pPr>
        <a:defRPr sz="1000">
          <a:latin typeface="Times New Roman"/>
          <a:ea typeface="DejaVu Serif Condensed" pitchFamily="18" charset="0"/>
          <a:cs typeface="Times New Roman"/>
        </a:defRPr>
      </a:pPr>
      <a:endParaRPr lang="en-US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smoothMarker"/>
        <c:varyColors val="0"/>
        <c:ser>
          <c:idx val="0"/>
          <c:order val="0"/>
          <c:spPr>
            <a:ln w="12700">
              <a:solidFill>
                <a:srgbClr val="D8B365"/>
              </a:solidFill>
            </a:ln>
          </c:spPr>
          <c:marker>
            <c:symbol val="square"/>
            <c:size val="5"/>
            <c:spPr>
              <a:solidFill>
                <a:schemeClr val="accent4"/>
              </a:solidFill>
              <a:ln>
                <a:solidFill>
                  <a:srgbClr val="D8B365"/>
                </a:solidFill>
              </a:ln>
            </c:spPr>
          </c:marker>
          <c:xVal>
            <c:numRef>
              <c:f>'Task-trace'!$C$3:$C$813</c:f>
              <c:numCache>
                <c:formatCode>General</c:formatCode>
                <c:ptCount val="811"/>
                <c:pt idx="0">
                  <c:v>0.0</c:v>
                </c:pt>
                <c:pt idx="1">
                  <c:v>0.005</c:v>
                </c:pt>
                <c:pt idx="2">
                  <c:v>0.01</c:v>
                </c:pt>
                <c:pt idx="3">
                  <c:v>0.015</c:v>
                </c:pt>
                <c:pt idx="4">
                  <c:v>0.02</c:v>
                </c:pt>
                <c:pt idx="5">
                  <c:v>0.025</c:v>
                </c:pt>
                <c:pt idx="6">
                  <c:v>0.03</c:v>
                </c:pt>
                <c:pt idx="7">
                  <c:v>0.035</c:v>
                </c:pt>
                <c:pt idx="8">
                  <c:v>0.04</c:v>
                </c:pt>
                <c:pt idx="9">
                  <c:v>0.045</c:v>
                </c:pt>
                <c:pt idx="10">
                  <c:v>0.05</c:v>
                </c:pt>
                <c:pt idx="11">
                  <c:v>0.055</c:v>
                </c:pt>
                <c:pt idx="12">
                  <c:v>0.06</c:v>
                </c:pt>
                <c:pt idx="13">
                  <c:v>0.065</c:v>
                </c:pt>
                <c:pt idx="14">
                  <c:v>0.07</c:v>
                </c:pt>
                <c:pt idx="15">
                  <c:v>0.075</c:v>
                </c:pt>
                <c:pt idx="16">
                  <c:v>0.08</c:v>
                </c:pt>
                <c:pt idx="17">
                  <c:v>0.085</c:v>
                </c:pt>
                <c:pt idx="18">
                  <c:v>0.09</c:v>
                </c:pt>
                <c:pt idx="19">
                  <c:v>0.095</c:v>
                </c:pt>
                <c:pt idx="20">
                  <c:v>0.1</c:v>
                </c:pt>
                <c:pt idx="21">
                  <c:v>0.105</c:v>
                </c:pt>
                <c:pt idx="22">
                  <c:v>0.11</c:v>
                </c:pt>
                <c:pt idx="23">
                  <c:v>0.115</c:v>
                </c:pt>
                <c:pt idx="24">
                  <c:v>0.12</c:v>
                </c:pt>
                <c:pt idx="25">
                  <c:v>0.125</c:v>
                </c:pt>
                <c:pt idx="26">
                  <c:v>0.13</c:v>
                </c:pt>
                <c:pt idx="27">
                  <c:v>0.135</c:v>
                </c:pt>
                <c:pt idx="28">
                  <c:v>0.14</c:v>
                </c:pt>
                <c:pt idx="29">
                  <c:v>0.145</c:v>
                </c:pt>
                <c:pt idx="30">
                  <c:v>0.15</c:v>
                </c:pt>
                <c:pt idx="31">
                  <c:v>0.155</c:v>
                </c:pt>
                <c:pt idx="32">
                  <c:v>0.16</c:v>
                </c:pt>
                <c:pt idx="33">
                  <c:v>0.165</c:v>
                </c:pt>
                <c:pt idx="34">
                  <c:v>0.17</c:v>
                </c:pt>
                <c:pt idx="35">
                  <c:v>0.175</c:v>
                </c:pt>
                <c:pt idx="36">
                  <c:v>0.18</c:v>
                </c:pt>
                <c:pt idx="37">
                  <c:v>0.185</c:v>
                </c:pt>
                <c:pt idx="38">
                  <c:v>0.19</c:v>
                </c:pt>
                <c:pt idx="39">
                  <c:v>0.195</c:v>
                </c:pt>
                <c:pt idx="40">
                  <c:v>0.2</c:v>
                </c:pt>
                <c:pt idx="41">
                  <c:v>0.205</c:v>
                </c:pt>
                <c:pt idx="42">
                  <c:v>0.21</c:v>
                </c:pt>
                <c:pt idx="43">
                  <c:v>0.215</c:v>
                </c:pt>
                <c:pt idx="44">
                  <c:v>0.22</c:v>
                </c:pt>
                <c:pt idx="45">
                  <c:v>0.225</c:v>
                </c:pt>
                <c:pt idx="46">
                  <c:v>0.23</c:v>
                </c:pt>
                <c:pt idx="47">
                  <c:v>0.235</c:v>
                </c:pt>
                <c:pt idx="48">
                  <c:v>0.24</c:v>
                </c:pt>
                <c:pt idx="49">
                  <c:v>0.245</c:v>
                </c:pt>
                <c:pt idx="50">
                  <c:v>0.25</c:v>
                </c:pt>
                <c:pt idx="51">
                  <c:v>0.255</c:v>
                </c:pt>
                <c:pt idx="52">
                  <c:v>0.26</c:v>
                </c:pt>
                <c:pt idx="53">
                  <c:v>0.265</c:v>
                </c:pt>
                <c:pt idx="54">
                  <c:v>0.27</c:v>
                </c:pt>
                <c:pt idx="55">
                  <c:v>0.275</c:v>
                </c:pt>
                <c:pt idx="56">
                  <c:v>0.28</c:v>
                </c:pt>
                <c:pt idx="57">
                  <c:v>0.285</c:v>
                </c:pt>
                <c:pt idx="58">
                  <c:v>0.29</c:v>
                </c:pt>
                <c:pt idx="59">
                  <c:v>0.295</c:v>
                </c:pt>
                <c:pt idx="60">
                  <c:v>0.3</c:v>
                </c:pt>
                <c:pt idx="61">
                  <c:v>0.305</c:v>
                </c:pt>
                <c:pt idx="62">
                  <c:v>0.31</c:v>
                </c:pt>
                <c:pt idx="63">
                  <c:v>0.315</c:v>
                </c:pt>
                <c:pt idx="64">
                  <c:v>0.32</c:v>
                </c:pt>
                <c:pt idx="65">
                  <c:v>0.325</c:v>
                </c:pt>
                <c:pt idx="66">
                  <c:v>0.33</c:v>
                </c:pt>
                <c:pt idx="67">
                  <c:v>0.335</c:v>
                </c:pt>
                <c:pt idx="68">
                  <c:v>0.34</c:v>
                </c:pt>
                <c:pt idx="69">
                  <c:v>0.345</c:v>
                </c:pt>
                <c:pt idx="70">
                  <c:v>0.35</c:v>
                </c:pt>
                <c:pt idx="71">
                  <c:v>0.355</c:v>
                </c:pt>
                <c:pt idx="72">
                  <c:v>0.36</c:v>
                </c:pt>
                <c:pt idx="73">
                  <c:v>0.365</c:v>
                </c:pt>
                <c:pt idx="74">
                  <c:v>0.37</c:v>
                </c:pt>
                <c:pt idx="75">
                  <c:v>0.375</c:v>
                </c:pt>
                <c:pt idx="76">
                  <c:v>0.38</c:v>
                </c:pt>
                <c:pt idx="77">
                  <c:v>0.385</c:v>
                </c:pt>
                <c:pt idx="78">
                  <c:v>0.39</c:v>
                </c:pt>
                <c:pt idx="79">
                  <c:v>0.395</c:v>
                </c:pt>
                <c:pt idx="80">
                  <c:v>0.4</c:v>
                </c:pt>
                <c:pt idx="81">
                  <c:v>0.405</c:v>
                </c:pt>
                <c:pt idx="82">
                  <c:v>0.41</c:v>
                </c:pt>
                <c:pt idx="83">
                  <c:v>0.415</c:v>
                </c:pt>
                <c:pt idx="84">
                  <c:v>0.42</c:v>
                </c:pt>
                <c:pt idx="85">
                  <c:v>0.425</c:v>
                </c:pt>
                <c:pt idx="86">
                  <c:v>0.43</c:v>
                </c:pt>
                <c:pt idx="87">
                  <c:v>0.435</c:v>
                </c:pt>
                <c:pt idx="88">
                  <c:v>0.44</c:v>
                </c:pt>
                <c:pt idx="89">
                  <c:v>0.445</c:v>
                </c:pt>
                <c:pt idx="90">
                  <c:v>0.45</c:v>
                </c:pt>
                <c:pt idx="91">
                  <c:v>0.455</c:v>
                </c:pt>
                <c:pt idx="92">
                  <c:v>0.46</c:v>
                </c:pt>
                <c:pt idx="93">
                  <c:v>0.465</c:v>
                </c:pt>
                <c:pt idx="94">
                  <c:v>0.47</c:v>
                </c:pt>
                <c:pt idx="95">
                  <c:v>0.475</c:v>
                </c:pt>
                <c:pt idx="96">
                  <c:v>0.48</c:v>
                </c:pt>
                <c:pt idx="97">
                  <c:v>0.485</c:v>
                </c:pt>
                <c:pt idx="98">
                  <c:v>0.49</c:v>
                </c:pt>
                <c:pt idx="99">
                  <c:v>0.495</c:v>
                </c:pt>
                <c:pt idx="100">
                  <c:v>0.5</c:v>
                </c:pt>
                <c:pt idx="101">
                  <c:v>0.505</c:v>
                </c:pt>
                <c:pt idx="102">
                  <c:v>0.51</c:v>
                </c:pt>
                <c:pt idx="103">
                  <c:v>0.515</c:v>
                </c:pt>
                <c:pt idx="104">
                  <c:v>0.52</c:v>
                </c:pt>
                <c:pt idx="105">
                  <c:v>0.525</c:v>
                </c:pt>
                <c:pt idx="106">
                  <c:v>0.53</c:v>
                </c:pt>
                <c:pt idx="107">
                  <c:v>0.535</c:v>
                </c:pt>
                <c:pt idx="108">
                  <c:v>0.54</c:v>
                </c:pt>
                <c:pt idx="109">
                  <c:v>0.545</c:v>
                </c:pt>
                <c:pt idx="110">
                  <c:v>0.55</c:v>
                </c:pt>
                <c:pt idx="111">
                  <c:v>0.555</c:v>
                </c:pt>
                <c:pt idx="112">
                  <c:v>0.56</c:v>
                </c:pt>
                <c:pt idx="113">
                  <c:v>0.565</c:v>
                </c:pt>
                <c:pt idx="114">
                  <c:v>0.57</c:v>
                </c:pt>
                <c:pt idx="115">
                  <c:v>0.575</c:v>
                </c:pt>
                <c:pt idx="116">
                  <c:v>0.58</c:v>
                </c:pt>
                <c:pt idx="117">
                  <c:v>0.585</c:v>
                </c:pt>
                <c:pt idx="118">
                  <c:v>0.59</c:v>
                </c:pt>
                <c:pt idx="119">
                  <c:v>0.595</c:v>
                </c:pt>
                <c:pt idx="120">
                  <c:v>0.6</c:v>
                </c:pt>
                <c:pt idx="121">
                  <c:v>0.605</c:v>
                </c:pt>
                <c:pt idx="122">
                  <c:v>0.61</c:v>
                </c:pt>
                <c:pt idx="123">
                  <c:v>0.615</c:v>
                </c:pt>
                <c:pt idx="124">
                  <c:v>0.62</c:v>
                </c:pt>
                <c:pt idx="125">
                  <c:v>0.625</c:v>
                </c:pt>
                <c:pt idx="126">
                  <c:v>0.63</c:v>
                </c:pt>
                <c:pt idx="127">
                  <c:v>0.635</c:v>
                </c:pt>
                <c:pt idx="128">
                  <c:v>0.64</c:v>
                </c:pt>
                <c:pt idx="129">
                  <c:v>0.645</c:v>
                </c:pt>
                <c:pt idx="130">
                  <c:v>0.65</c:v>
                </c:pt>
                <c:pt idx="131">
                  <c:v>0.655</c:v>
                </c:pt>
                <c:pt idx="132">
                  <c:v>0.66</c:v>
                </c:pt>
                <c:pt idx="133">
                  <c:v>0.665</c:v>
                </c:pt>
                <c:pt idx="134">
                  <c:v>0.67</c:v>
                </c:pt>
                <c:pt idx="135">
                  <c:v>0.675</c:v>
                </c:pt>
                <c:pt idx="136">
                  <c:v>0.68</c:v>
                </c:pt>
                <c:pt idx="137">
                  <c:v>0.685</c:v>
                </c:pt>
                <c:pt idx="138">
                  <c:v>0.69</c:v>
                </c:pt>
                <c:pt idx="139">
                  <c:v>0.695</c:v>
                </c:pt>
                <c:pt idx="140">
                  <c:v>0.7</c:v>
                </c:pt>
                <c:pt idx="141">
                  <c:v>0.705</c:v>
                </c:pt>
                <c:pt idx="142">
                  <c:v>0.71</c:v>
                </c:pt>
                <c:pt idx="143">
                  <c:v>0.715</c:v>
                </c:pt>
                <c:pt idx="144">
                  <c:v>0.72</c:v>
                </c:pt>
                <c:pt idx="145">
                  <c:v>0.725</c:v>
                </c:pt>
                <c:pt idx="146">
                  <c:v>0.73</c:v>
                </c:pt>
                <c:pt idx="147">
                  <c:v>0.735</c:v>
                </c:pt>
                <c:pt idx="148">
                  <c:v>0.74</c:v>
                </c:pt>
                <c:pt idx="149">
                  <c:v>0.745</c:v>
                </c:pt>
                <c:pt idx="150">
                  <c:v>0.75</c:v>
                </c:pt>
                <c:pt idx="151">
                  <c:v>0.755</c:v>
                </c:pt>
                <c:pt idx="152">
                  <c:v>0.76</c:v>
                </c:pt>
                <c:pt idx="153">
                  <c:v>0.765</c:v>
                </c:pt>
                <c:pt idx="154">
                  <c:v>0.77</c:v>
                </c:pt>
                <c:pt idx="155">
                  <c:v>0.775</c:v>
                </c:pt>
                <c:pt idx="156">
                  <c:v>0.78</c:v>
                </c:pt>
                <c:pt idx="157">
                  <c:v>0.785</c:v>
                </c:pt>
                <c:pt idx="158">
                  <c:v>0.79</c:v>
                </c:pt>
                <c:pt idx="159">
                  <c:v>0.795</c:v>
                </c:pt>
                <c:pt idx="160">
                  <c:v>0.8</c:v>
                </c:pt>
                <c:pt idx="161">
                  <c:v>0.805</c:v>
                </c:pt>
                <c:pt idx="162">
                  <c:v>0.81</c:v>
                </c:pt>
                <c:pt idx="163">
                  <c:v>0.815</c:v>
                </c:pt>
                <c:pt idx="164">
                  <c:v>0.82</c:v>
                </c:pt>
                <c:pt idx="165">
                  <c:v>0.825</c:v>
                </c:pt>
                <c:pt idx="166">
                  <c:v>0.83</c:v>
                </c:pt>
                <c:pt idx="167">
                  <c:v>0.835</c:v>
                </c:pt>
                <c:pt idx="168">
                  <c:v>0.84</c:v>
                </c:pt>
                <c:pt idx="169">
                  <c:v>0.845</c:v>
                </c:pt>
                <c:pt idx="170">
                  <c:v>0.85</c:v>
                </c:pt>
                <c:pt idx="171">
                  <c:v>0.855</c:v>
                </c:pt>
                <c:pt idx="172">
                  <c:v>0.86</c:v>
                </c:pt>
                <c:pt idx="173">
                  <c:v>0.865</c:v>
                </c:pt>
                <c:pt idx="174">
                  <c:v>0.87</c:v>
                </c:pt>
                <c:pt idx="175">
                  <c:v>0.875</c:v>
                </c:pt>
                <c:pt idx="176">
                  <c:v>0.88</c:v>
                </c:pt>
                <c:pt idx="177">
                  <c:v>0.885</c:v>
                </c:pt>
                <c:pt idx="178">
                  <c:v>0.89</c:v>
                </c:pt>
                <c:pt idx="179">
                  <c:v>0.895</c:v>
                </c:pt>
                <c:pt idx="180">
                  <c:v>0.9</c:v>
                </c:pt>
                <c:pt idx="181">
                  <c:v>0.905</c:v>
                </c:pt>
                <c:pt idx="182">
                  <c:v>0.91</c:v>
                </c:pt>
                <c:pt idx="183">
                  <c:v>0.915</c:v>
                </c:pt>
                <c:pt idx="184">
                  <c:v>0.92</c:v>
                </c:pt>
                <c:pt idx="185">
                  <c:v>0.925</c:v>
                </c:pt>
                <c:pt idx="186">
                  <c:v>0.93</c:v>
                </c:pt>
                <c:pt idx="187">
                  <c:v>0.935</c:v>
                </c:pt>
                <c:pt idx="188">
                  <c:v>0.94</c:v>
                </c:pt>
                <c:pt idx="189">
                  <c:v>0.945</c:v>
                </c:pt>
                <c:pt idx="190">
                  <c:v>0.95</c:v>
                </c:pt>
                <c:pt idx="191">
                  <c:v>0.955</c:v>
                </c:pt>
                <c:pt idx="192">
                  <c:v>0.96</c:v>
                </c:pt>
                <c:pt idx="193">
                  <c:v>0.965</c:v>
                </c:pt>
                <c:pt idx="194">
                  <c:v>0.97</c:v>
                </c:pt>
                <c:pt idx="195">
                  <c:v>0.975</c:v>
                </c:pt>
                <c:pt idx="196">
                  <c:v>0.98</c:v>
                </c:pt>
                <c:pt idx="197">
                  <c:v>0.985</c:v>
                </c:pt>
                <c:pt idx="198">
                  <c:v>0.99</c:v>
                </c:pt>
                <c:pt idx="199">
                  <c:v>0.995</c:v>
                </c:pt>
                <c:pt idx="200">
                  <c:v>1.0</c:v>
                </c:pt>
                <c:pt idx="201">
                  <c:v>1.005</c:v>
                </c:pt>
                <c:pt idx="202">
                  <c:v>1.01</c:v>
                </c:pt>
                <c:pt idx="203">
                  <c:v>1.015</c:v>
                </c:pt>
                <c:pt idx="204">
                  <c:v>1.02</c:v>
                </c:pt>
                <c:pt idx="205">
                  <c:v>1.025</c:v>
                </c:pt>
                <c:pt idx="206">
                  <c:v>1.03</c:v>
                </c:pt>
                <c:pt idx="207">
                  <c:v>1.035</c:v>
                </c:pt>
                <c:pt idx="208">
                  <c:v>1.04</c:v>
                </c:pt>
                <c:pt idx="209">
                  <c:v>1.045</c:v>
                </c:pt>
                <c:pt idx="210">
                  <c:v>1.05</c:v>
                </c:pt>
                <c:pt idx="211">
                  <c:v>1.055</c:v>
                </c:pt>
                <c:pt idx="212">
                  <c:v>1.06</c:v>
                </c:pt>
                <c:pt idx="213">
                  <c:v>1.065</c:v>
                </c:pt>
                <c:pt idx="214">
                  <c:v>1.07</c:v>
                </c:pt>
                <c:pt idx="215">
                  <c:v>1.075</c:v>
                </c:pt>
                <c:pt idx="216">
                  <c:v>1.08</c:v>
                </c:pt>
                <c:pt idx="217">
                  <c:v>1.085</c:v>
                </c:pt>
                <c:pt idx="218">
                  <c:v>1.09</c:v>
                </c:pt>
                <c:pt idx="219">
                  <c:v>1.095</c:v>
                </c:pt>
                <c:pt idx="220">
                  <c:v>1.1</c:v>
                </c:pt>
                <c:pt idx="221">
                  <c:v>1.105</c:v>
                </c:pt>
                <c:pt idx="222">
                  <c:v>1.11</c:v>
                </c:pt>
                <c:pt idx="223">
                  <c:v>1.115</c:v>
                </c:pt>
                <c:pt idx="224">
                  <c:v>1.12</c:v>
                </c:pt>
                <c:pt idx="225">
                  <c:v>1.125</c:v>
                </c:pt>
                <c:pt idx="226">
                  <c:v>1.13</c:v>
                </c:pt>
                <c:pt idx="227">
                  <c:v>1.135</c:v>
                </c:pt>
                <c:pt idx="228">
                  <c:v>1.14</c:v>
                </c:pt>
                <c:pt idx="229">
                  <c:v>1.145</c:v>
                </c:pt>
                <c:pt idx="230">
                  <c:v>1.15</c:v>
                </c:pt>
                <c:pt idx="231">
                  <c:v>1.155</c:v>
                </c:pt>
                <c:pt idx="232">
                  <c:v>1.16</c:v>
                </c:pt>
                <c:pt idx="233">
                  <c:v>1.165</c:v>
                </c:pt>
                <c:pt idx="234">
                  <c:v>1.17</c:v>
                </c:pt>
                <c:pt idx="235">
                  <c:v>1.175</c:v>
                </c:pt>
                <c:pt idx="236">
                  <c:v>1.18</c:v>
                </c:pt>
                <c:pt idx="237">
                  <c:v>1.185</c:v>
                </c:pt>
                <c:pt idx="238">
                  <c:v>1.19</c:v>
                </c:pt>
                <c:pt idx="239">
                  <c:v>1.195</c:v>
                </c:pt>
                <c:pt idx="240">
                  <c:v>1.2</c:v>
                </c:pt>
                <c:pt idx="241">
                  <c:v>1.205</c:v>
                </c:pt>
                <c:pt idx="242">
                  <c:v>1.21</c:v>
                </c:pt>
                <c:pt idx="243">
                  <c:v>1.215</c:v>
                </c:pt>
                <c:pt idx="244">
                  <c:v>1.22</c:v>
                </c:pt>
                <c:pt idx="245">
                  <c:v>1.225</c:v>
                </c:pt>
                <c:pt idx="246">
                  <c:v>1.23</c:v>
                </c:pt>
                <c:pt idx="247">
                  <c:v>1.235</c:v>
                </c:pt>
                <c:pt idx="248">
                  <c:v>1.24</c:v>
                </c:pt>
                <c:pt idx="249">
                  <c:v>1.245</c:v>
                </c:pt>
                <c:pt idx="250">
                  <c:v>1.25</c:v>
                </c:pt>
                <c:pt idx="251">
                  <c:v>1.255</c:v>
                </c:pt>
                <c:pt idx="252">
                  <c:v>1.26</c:v>
                </c:pt>
                <c:pt idx="253">
                  <c:v>1.265</c:v>
                </c:pt>
                <c:pt idx="254">
                  <c:v>1.27</c:v>
                </c:pt>
                <c:pt idx="255">
                  <c:v>1.275</c:v>
                </c:pt>
                <c:pt idx="256">
                  <c:v>1.28</c:v>
                </c:pt>
                <c:pt idx="257">
                  <c:v>1.285</c:v>
                </c:pt>
                <c:pt idx="258">
                  <c:v>1.29</c:v>
                </c:pt>
                <c:pt idx="259">
                  <c:v>1.295</c:v>
                </c:pt>
                <c:pt idx="260">
                  <c:v>1.3</c:v>
                </c:pt>
                <c:pt idx="261">
                  <c:v>1.305</c:v>
                </c:pt>
                <c:pt idx="262">
                  <c:v>1.31</c:v>
                </c:pt>
                <c:pt idx="263">
                  <c:v>1.315</c:v>
                </c:pt>
                <c:pt idx="264">
                  <c:v>1.32</c:v>
                </c:pt>
                <c:pt idx="265">
                  <c:v>1.325</c:v>
                </c:pt>
                <c:pt idx="266">
                  <c:v>1.33</c:v>
                </c:pt>
                <c:pt idx="267">
                  <c:v>1.335</c:v>
                </c:pt>
                <c:pt idx="268">
                  <c:v>1.34</c:v>
                </c:pt>
                <c:pt idx="269">
                  <c:v>1.345</c:v>
                </c:pt>
                <c:pt idx="270">
                  <c:v>1.35</c:v>
                </c:pt>
                <c:pt idx="271">
                  <c:v>1.355</c:v>
                </c:pt>
                <c:pt idx="272">
                  <c:v>1.36</c:v>
                </c:pt>
                <c:pt idx="273">
                  <c:v>1.365</c:v>
                </c:pt>
                <c:pt idx="274">
                  <c:v>1.37</c:v>
                </c:pt>
                <c:pt idx="275">
                  <c:v>1.375</c:v>
                </c:pt>
                <c:pt idx="276">
                  <c:v>1.38</c:v>
                </c:pt>
                <c:pt idx="277">
                  <c:v>1.385</c:v>
                </c:pt>
                <c:pt idx="278">
                  <c:v>1.39</c:v>
                </c:pt>
                <c:pt idx="279">
                  <c:v>1.395</c:v>
                </c:pt>
                <c:pt idx="280">
                  <c:v>1.4</c:v>
                </c:pt>
                <c:pt idx="281">
                  <c:v>1.405</c:v>
                </c:pt>
                <c:pt idx="282">
                  <c:v>1.41</c:v>
                </c:pt>
                <c:pt idx="283">
                  <c:v>1.415</c:v>
                </c:pt>
                <c:pt idx="284">
                  <c:v>1.42</c:v>
                </c:pt>
                <c:pt idx="285">
                  <c:v>1.425</c:v>
                </c:pt>
                <c:pt idx="286">
                  <c:v>1.43</c:v>
                </c:pt>
                <c:pt idx="287">
                  <c:v>1.435</c:v>
                </c:pt>
                <c:pt idx="288">
                  <c:v>1.44</c:v>
                </c:pt>
                <c:pt idx="289">
                  <c:v>1.445</c:v>
                </c:pt>
                <c:pt idx="290">
                  <c:v>1.45</c:v>
                </c:pt>
                <c:pt idx="291">
                  <c:v>1.455</c:v>
                </c:pt>
                <c:pt idx="292">
                  <c:v>1.46</c:v>
                </c:pt>
                <c:pt idx="293">
                  <c:v>1.465</c:v>
                </c:pt>
                <c:pt idx="294">
                  <c:v>1.47</c:v>
                </c:pt>
                <c:pt idx="295">
                  <c:v>1.475</c:v>
                </c:pt>
                <c:pt idx="296">
                  <c:v>1.48</c:v>
                </c:pt>
                <c:pt idx="297">
                  <c:v>1.485</c:v>
                </c:pt>
                <c:pt idx="298">
                  <c:v>1.49</c:v>
                </c:pt>
                <c:pt idx="299">
                  <c:v>1.495</c:v>
                </c:pt>
                <c:pt idx="300">
                  <c:v>1.5</c:v>
                </c:pt>
                <c:pt idx="301">
                  <c:v>1.505</c:v>
                </c:pt>
                <c:pt idx="302">
                  <c:v>1.51</c:v>
                </c:pt>
                <c:pt idx="303">
                  <c:v>1.515</c:v>
                </c:pt>
                <c:pt idx="304">
                  <c:v>1.52</c:v>
                </c:pt>
                <c:pt idx="305">
                  <c:v>1.525</c:v>
                </c:pt>
                <c:pt idx="306">
                  <c:v>1.53</c:v>
                </c:pt>
                <c:pt idx="307">
                  <c:v>1.535</c:v>
                </c:pt>
                <c:pt idx="308">
                  <c:v>1.54</c:v>
                </c:pt>
                <c:pt idx="309">
                  <c:v>1.545</c:v>
                </c:pt>
                <c:pt idx="310">
                  <c:v>1.55</c:v>
                </c:pt>
                <c:pt idx="311">
                  <c:v>1.555</c:v>
                </c:pt>
                <c:pt idx="312">
                  <c:v>1.56</c:v>
                </c:pt>
                <c:pt idx="313">
                  <c:v>1.565</c:v>
                </c:pt>
                <c:pt idx="314">
                  <c:v>1.57</c:v>
                </c:pt>
                <c:pt idx="315">
                  <c:v>1.575</c:v>
                </c:pt>
                <c:pt idx="316">
                  <c:v>1.58</c:v>
                </c:pt>
                <c:pt idx="317">
                  <c:v>1.585</c:v>
                </c:pt>
                <c:pt idx="318">
                  <c:v>1.59</c:v>
                </c:pt>
                <c:pt idx="319">
                  <c:v>1.595</c:v>
                </c:pt>
                <c:pt idx="320">
                  <c:v>1.6</c:v>
                </c:pt>
                <c:pt idx="321">
                  <c:v>1.605</c:v>
                </c:pt>
                <c:pt idx="322">
                  <c:v>1.61</c:v>
                </c:pt>
                <c:pt idx="323">
                  <c:v>1.615</c:v>
                </c:pt>
                <c:pt idx="324">
                  <c:v>1.62</c:v>
                </c:pt>
                <c:pt idx="325">
                  <c:v>1.625</c:v>
                </c:pt>
                <c:pt idx="326">
                  <c:v>1.63</c:v>
                </c:pt>
                <c:pt idx="327">
                  <c:v>1.635</c:v>
                </c:pt>
                <c:pt idx="328">
                  <c:v>1.64</c:v>
                </c:pt>
                <c:pt idx="329">
                  <c:v>1.645</c:v>
                </c:pt>
                <c:pt idx="330">
                  <c:v>1.65</c:v>
                </c:pt>
                <c:pt idx="331">
                  <c:v>1.655</c:v>
                </c:pt>
                <c:pt idx="332">
                  <c:v>1.66</c:v>
                </c:pt>
                <c:pt idx="333">
                  <c:v>1.665</c:v>
                </c:pt>
                <c:pt idx="334">
                  <c:v>1.67</c:v>
                </c:pt>
                <c:pt idx="335">
                  <c:v>1.675</c:v>
                </c:pt>
                <c:pt idx="336">
                  <c:v>1.68</c:v>
                </c:pt>
                <c:pt idx="337">
                  <c:v>1.685</c:v>
                </c:pt>
                <c:pt idx="338">
                  <c:v>1.69</c:v>
                </c:pt>
                <c:pt idx="339">
                  <c:v>1.695</c:v>
                </c:pt>
                <c:pt idx="340">
                  <c:v>1.7</c:v>
                </c:pt>
                <c:pt idx="341">
                  <c:v>1.705</c:v>
                </c:pt>
                <c:pt idx="342">
                  <c:v>1.71</c:v>
                </c:pt>
                <c:pt idx="343">
                  <c:v>1.715</c:v>
                </c:pt>
                <c:pt idx="344">
                  <c:v>1.72</c:v>
                </c:pt>
                <c:pt idx="345">
                  <c:v>1.725</c:v>
                </c:pt>
                <c:pt idx="346">
                  <c:v>1.73</c:v>
                </c:pt>
                <c:pt idx="347">
                  <c:v>1.735</c:v>
                </c:pt>
                <c:pt idx="348">
                  <c:v>1.74</c:v>
                </c:pt>
                <c:pt idx="349">
                  <c:v>1.745</c:v>
                </c:pt>
                <c:pt idx="350">
                  <c:v>1.75</c:v>
                </c:pt>
                <c:pt idx="351">
                  <c:v>1.755</c:v>
                </c:pt>
                <c:pt idx="352">
                  <c:v>1.76</c:v>
                </c:pt>
                <c:pt idx="353">
                  <c:v>1.765</c:v>
                </c:pt>
                <c:pt idx="354">
                  <c:v>1.77</c:v>
                </c:pt>
                <c:pt idx="355">
                  <c:v>1.775</c:v>
                </c:pt>
                <c:pt idx="356">
                  <c:v>1.78</c:v>
                </c:pt>
                <c:pt idx="357">
                  <c:v>1.785</c:v>
                </c:pt>
                <c:pt idx="358">
                  <c:v>1.79</c:v>
                </c:pt>
                <c:pt idx="359">
                  <c:v>1.795</c:v>
                </c:pt>
                <c:pt idx="360">
                  <c:v>1.8</c:v>
                </c:pt>
                <c:pt idx="361">
                  <c:v>1.805</c:v>
                </c:pt>
                <c:pt idx="362">
                  <c:v>1.81</c:v>
                </c:pt>
                <c:pt idx="363">
                  <c:v>1.815</c:v>
                </c:pt>
                <c:pt idx="364">
                  <c:v>1.82</c:v>
                </c:pt>
                <c:pt idx="365">
                  <c:v>1.825</c:v>
                </c:pt>
                <c:pt idx="366">
                  <c:v>1.83</c:v>
                </c:pt>
                <c:pt idx="367">
                  <c:v>1.835</c:v>
                </c:pt>
                <c:pt idx="368">
                  <c:v>1.84</c:v>
                </c:pt>
                <c:pt idx="369">
                  <c:v>1.845</c:v>
                </c:pt>
                <c:pt idx="370">
                  <c:v>1.85</c:v>
                </c:pt>
                <c:pt idx="371">
                  <c:v>1.855</c:v>
                </c:pt>
                <c:pt idx="372">
                  <c:v>1.86</c:v>
                </c:pt>
                <c:pt idx="373">
                  <c:v>1.865</c:v>
                </c:pt>
                <c:pt idx="374">
                  <c:v>1.87</c:v>
                </c:pt>
                <c:pt idx="375">
                  <c:v>1.875</c:v>
                </c:pt>
                <c:pt idx="376">
                  <c:v>1.88</c:v>
                </c:pt>
                <c:pt idx="377">
                  <c:v>1.885</c:v>
                </c:pt>
                <c:pt idx="378">
                  <c:v>1.89</c:v>
                </c:pt>
                <c:pt idx="379">
                  <c:v>1.895</c:v>
                </c:pt>
                <c:pt idx="380">
                  <c:v>1.9</c:v>
                </c:pt>
                <c:pt idx="381">
                  <c:v>1.905</c:v>
                </c:pt>
                <c:pt idx="382">
                  <c:v>1.91</c:v>
                </c:pt>
                <c:pt idx="383">
                  <c:v>1.915</c:v>
                </c:pt>
                <c:pt idx="384">
                  <c:v>1.92</c:v>
                </c:pt>
                <c:pt idx="385">
                  <c:v>1.925</c:v>
                </c:pt>
                <c:pt idx="386">
                  <c:v>1.93</c:v>
                </c:pt>
                <c:pt idx="387">
                  <c:v>1.935</c:v>
                </c:pt>
                <c:pt idx="388">
                  <c:v>1.94</c:v>
                </c:pt>
                <c:pt idx="389">
                  <c:v>1.945</c:v>
                </c:pt>
                <c:pt idx="390">
                  <c:v>1.95</c:v>
                </c:pt>
                <c:pt idx="391">
                  <c:v>1.955</c:v>
                </c:pt>
                <c:pt idx="392">
                  <c:v>1.96</c:v>
                </c:pt>
                <c:pt idx="393">
                  <c:v>1.965</c:v>
                </c:pt>
                <c:pt idx="394">
                  <c:v>1.97</c:v>
                </c:pt>
                <c:pt idx="395">
                  <c:v>1.975</c:v>
                </c:pt>
                <c:pt idx="396">
                  <c:v>1.98</c:v>
                </c:pt>
                <c:pt idx="397">
                  <c:v>1.985</c:v>
                </c:pt>
                <c:pt idx="398">
                  <c:v>1.99</c:v>
                </c:pt>
                <c:pt idx="399">
                  <c:v>1.995</c:v>
                </c:pt>
                <c:pt idx="400">
                  <c:v>2.0</c:v>
                </c:pt>
                <c:pt idx="401">
                  <c:v>2.005</c:v>
                </c:pt>
                <c:pt idx="402">
                  <c:v>2.01</c:v>
                </c:pt>
                <c:pt idx="403">
                  <c:v>2.015</c:v>
                </c:pt>
                <c:pt idx="404">
                  <c:v>2.02</c:v>
                </c:pt>
                <c:pt idx="405">
                  <c:v>2.025</c:v>
                </c:pt>
                <c:pt idx="406">
                  <c:v>2.03</c:v>
                </c:pt>
                <c:pt idx="407">
                  <c:v>2.035</c:v>
                </c:pt>
                <c:pt idx="408">
                  <c:v>2.04</c:v>
                </c:pt>
                <c:pt idx="409">
                  <c:v>2.045</c:v>
                </c:pt>
                <c:pt idx="410">
                  <c:v>2.05</c:v>
                </c:pt>
                <c:pt idx="411">
                  <c:v>2.055</c:v>
                </c:pt>
                <c:pt idx="412">
                  <c:v>2.06</c:v>
                </c:pt>
                <c:pt idx="413">
                  <c:v>2.065</c:v>
                </c:pt>
                <c:pt idx="414">
                  <c:v>2.07</c:v>
                </c:pt>
                <c:pt idx="415">
                  <c:v>2.075</c:v>
                </c:pt>
                <c:pt idx="416">
                  <c:v>2.08</c:v>
                </c:pt>
                <c:pt idx="417">
                  <c:v>2.085</c:v>
                </c:pt>
                <c:pt idx="418">
                  <c:v>2.09</c:v>
                </c:pt>
                <c:pt idx="419">
                  <c:v>2.095</c:v>
                </c:pt>
                <c:pt idx="420">
                  <c:v>2.1</c:v>
                </c:pt>
                <c:pt idx="421">
                  <c:v>2.105</c:v>
                </c:pt>
                <c:pt idx="422">
                  <c:v>2.11</c:v>
                </c:pt>
                <c:pt idx="423">
                  <c:v>2.115</c:v>
                </c:pt>
                <c:pt idx="424">
                  <c:v>2.12</c:v>
                </c:pt>
                <c:pt idx="425">
                  <c:v>2.125</c:v>
                </c:pt>
                <c:pt idx="426">
                  <c:v>2.13</c:v>
                </c:pt>
                <c:pt idx="427">
                  <c:v>2.135</c:v>
                </c:pt>
                <c:pt idx="428">
                  <c:v>2.14</c:v>
                </c:pt>
                <c:pt idx="429">
                  <c:v>2.145</c:v>
                </c:pt>
                <c:pt idx="430">
                  <c:v>2.15</c:v>
                </c:pt>
                <c:pt idx="431">
                  <c:v>2.155</c:v>
                </c:pt>
                <c:pt idx="432">
                  <c:v>2.16</c:v>
                </c:pt>
                <c:pt idx="433">
                  <c:v>2.165</c:v>
                </c:pt>
                <c:pt idx="434">
                  <c:v>2.17</c:v>
                </c:pt>
                <c:pt idx="435">
                  <c:v>2.175</c:v>
                </c:pt>
                <c:pt idx="436">
                  <c:v>2.18</c:v>
                </c:pt>
                <c:pt idx="437">
                  <c:v>2.185</c:v>
                </c:pt>
                <c:pt idx="438">
                  <c:v>2.19</c:v>
                </c:pt>
                <c:pt idx="439">
                  <c:v>2.195</c:v>
                </c:pt>
                <c:pt idx="440">
                  <c:v>2.2</c:v>
                </c:pt>
                <c:pt idx="441">
                  <c:v>2.205</c:v>
                </c:pt>
                <c:pt idx="442">
                  <c:v>2.21</c:v>
                </c:pt>
                <c:pt idx="443">
                  <c:v>2.215</c:v>
                </c:pt>
                <c:pt idx="444">
                  <c:v>2.22</c:v>
                </c:pt>
                <c:pt idx="445">
                  <c:v>2.225</c:v>
                </c:pt>
                <c:pt idx="446">
                  <c:v>2.23</c:v>
                </c:pt>
                <c:pt idx="447">
                  <c:v>2.235</c:v>
                </c:pt>
                <c:pt idx="448">
                  <c:v>2.24</c:v>
                </c:pt>
                <c:pt idx="449">
                  <c:v>2.245</c:v>
                </c:pt>
                <c:pt idx="450">
                  <c:v>2.25</c:v>
                </c:pt>
                <c:pt idx="451">
                  <c:v>2.255</c:v>
                </c:pt>
                <c:pt idx="452">
                  <c:v>2.26</c:v>
                </c:pt>
                <c:pt idx="453">
                  <c:v>2.265</c:v>
                </c:pt>
                <c:pt idx="454">
                  <c:v>2.27</c:v>
                </c:pt>
                <c:pt idx="455">
                  <c:v>2.275</c:v>
                </c:pt>
                <c:pt idx="456">
                  <c:v>2.28</c:v>
                </c:pt>
                <c:pt idx="457">
                  <c:v>2.285</c:v>
                </c:pt>
                <c:pt idx="458">
                  <c:v>2.29</c:v>
                </c:pt>
                <c:pt idx="459">
                  <c:v>2.295</c:v>
                </c:pt>
                <c:pt idx="460">
                  <c:v>2.3</c:v>
                </c:pt>
                <c:pt idx="461">
                  <c:v>2.305</c:v>
                </c:pt>
                <c:pt idx="462">
                  <c:v>2.31</c:v>
                </c:pt>
                <c:pt idx="463">
                  <c:v>2.315</c:v>
                </c:pt>
                <c:pt idx="464">
                  <c:v>2.32</c:v>
                </c:pt>
                <c:pt idx="465">
                  <c:v>2.325</c:v>
                </c:pt>
                <c:pt idx="466">
                  <c:v>2.33</c:v>
                </c:pt>
                <c:pt idx="467">
                  <c:v>2.335</c:v>
                </c:pt>
                <c:pt idx="468">
                  <c:v>2.34</c:v>
                </c:pt>
                <c:pt idx="469">
                  <c:v>2.345</c:v>
                </c:pt>
                <c:pt idx="470">
                  <c:v>2.35</c:v>
                </c:pt>
                <c:pt idx="471">
                  <c:v>2.355</c:v>
                </c:pt>
                <c:pt idx="472">
                  <c:v>2.36</c:v>
                </c:pt>
                <c:pt idx="473">
                  <c:v>2.365</c:v>
                </c:pt>
                <c:pt idx="474">
                  <c:v>2.37</c:v>
                </c:pt>
                <c:pt idx="475">
                  <c:v>2.375</c:v>
                </c:pt>
                <c:pt idx="476">
                  <c:v>2.38</c:v>
                </c:pt>
                <c:pt idx="477">
                  <c:v>2.385</c:v>
                </c:pt>
                <c:pt idx="478">
                  <c:v>2.39</c:v>
                </c:pt>
                <c:pt idx="479">
                  <c:v>2.395</c:v>
                </c:pt>
                <c:pt idx="480">
                  <c:v>2.4</c:v>
                </c:pt>
                <c:pt idx="481">
                  <c:v>2.405</c:v>
                </c:pt>
                <c:pt idx="482">
                  <c:v>2.41</c:v>
                </c:pt>
                <c:pt idx="483">
                  <c:v>2.415</c:v>
                </c:pt>
                <c:pt idx="484">
                  <c:v>2.42</c:v>
                </c:pt>
                <c:pt idx="485">
                  <c:v>2.425</c:v>
                </c:pt>
                <c:pt idx="486">
                  <c:v>2.43</c:v>
                </c:pt>
                <c:pt idx="487">
                  <c:v>2.435</c:v>
                </c:pt>
                <c:pt idx="488">
                  <c:v>2.44</c:v>
                </c:pt>
                <c:pt idx="489">
                  <c:v>2.445</c:v>
                </c:pt>
                <c:pt idx="490">
                  <c:v>2.45</c:v>
                </c:pt>
                <c:pt idx="491">
                  <c:v>2.455</c:v>
                </c:pt>
                <c:pt idx="492">
                  <c:v>2.46</c:v>
                </c:pt>
                <c:pt idx="493">
                  <c:v>2.465</c:v>
                </c:pt>
                <c:pt idx="494">
                  <c:v>2.47</c:v>
                </c:pt>
                <c:pt idx="495">
                  <c:v>2.475</c:v>
                </c:pt>
                <c:pt idx="496">
                  <c:v>2.48</c:v>
                </c:pt>
                <c:pt idx="497">
                  <c:v>2.485</c:v>
                </c:pt>
                <c:pt idx="498">
                  <c:v>2.49</c:v>
                </c:pt>
                <c:pt idx="499">
                  <c:v>2.495</c:v>
                </c:pt>
                <c:pt idx="500">
                  <c:v>2.5</c:v>
                </c:pt>
                <c:pt idx="501">
                  <c:v>2.505</c:v>
                </c:pt>
                <c:pt idx="502">
                  <c:v>2.51</c:v>
                </c:pt>
                <c:pt idx="503">
                  <c:v>2.515</c:v>
                </c:pt>
                <c:pt idx="504">
                  <c:v>2.52</c:v>
                </c:pt>
                <c:pt idx="505">
                  <c:v>2.525</c:v>
                </c:pt>
                <c:pt idx="506">
                  <c:v>2.53</c:v>
                </c:pt>
                <c:pt idx="507">
                  <c:v>2.535</c:v>
                </c:pt>
                <c:pt idx="508">
                  <c:v>2.54</c:v>
                </c:pt>
                <c:pt idx="509">
                  <c:v>2.545</c:v>
                </c:pt>
                <c:pt idx="510">
                  <c:v>2.55</c:v>
                </c:pt>
                <c:pt idx="511">
                  <c:v>2.555</c:v>
                </c:pt>
                <c:pt idx="512">
                  <c:v>2.56</c:v>
                </c:pt>
                <c:pt idx="513">
                  <c:v>2.565</c:v>
                </c:pt>
                <c:pt idx="514">
                  <c:v>2.57</c:v>
                </c:pt>
                <c:pt idx="515">
                  <c:v>2.575</c:v>
                </c:pt>
                <c:pt idx="516">
                  <c:v>2.58</c:v>
                </c:pt>
                <c:pt idx="517">
                  <c:v>2.585</c:v>
                </c:pt>
                <c:pt idx="518">
                  <c:v>2.59</c:v>
                </c:pt>
                <c:pt idx="519">
                  <c:v>2.595</c:v>
                </c:pt>
                <c:pt idx="520">
                  <c:v>2.6</c:v>
                </c:pt>
                <c:pt idx="521">
                  <c:v>2.605</c:v>
                </c:pt>
                <c:pt idx="522">
                  <c:v>2.61</c:v>
                </c:pt>
                <c:pt idx="523">
                  <c:v>2.615</c:v>
                </c:pt>
                <c:pt idx="524">
                  <c:v>2.62</c:v>
                </c:pt>
                <c:pt idx="525">
                  <c:v>2.625</c:v>
                </c:pt>
                <c:pt idx="526">
                  <c:v>2.63</c:v>
                </c:pt>
                <c:pt idx="527">
                  <c:v>2.635</c:v>
                </c:pt>
                <c:pt idx="528">
                  <c:v>2.64</c:v>
                </c:pt>
                <c:pt idx="529">
                  <c:v>2.645</c:v>
                </c:pt>
                <c:pt idx="530">
                  <c:v>2.65</c:v>
                </c:pt>
                <c:pt idx="531">
                  <c:v>2.655</c:v>
                </c:pt>
                <c:pt idx="532">
                  <c:v>2.66</c:v>
                </c:pt>
                <c:pt idx="533">
                  <c:v>2.665</c:v>
                </c:pt>
                <c:pt idx="534">
                  <c:v>2.67</c:v>
                </c:pt>
                <c:pt idx="535">
                  <c:v>2.675</c:v>
                </c:pt>
                <c:pt idx="536">
                  <c:v>2.68</c:v>
                </c:pt>
                <c:pt idx="537">
                  <c:v>2.685</c:v>
                </c:pt>
                <c:pt idx="538">
                  <c:v>2.69</c:v>
                </c:pt>
                <c:pt idx="539">
                  <c:v>2.695</c:v>
                </c:pt>
                <c:pt idx="540">
                  <c:v>2.7</c:v>
                </c:pt>
                <c:pt idx="541">
                  <c:v>2.705</c:v>
                </c:pt>
                <c:pt idx="542">
                  <c:v>2.71</c:v>
                </c:pt>
                <c:pt idx="543">
                  <c:v>2.715</c:v>
                </c:pt>
                <c:pt idx="544">
                  <c:v>2.72</c:v>
                </c:pt>
                <c:pt idx="545">
                  <c:v>2.725</c:v>
                </c:pt>
                <c:pt idx="546">
                  <c:v>2.73</c:v>
                </c:pt>
                <c:pt idx="547">
                  <c:v>2.735</c:v>
                </c:pt>
                <c:pt idx="548">
                  <c:v>2.74</c:v>
                </c:pt>
                <c:pt idx="549">
                  <c:v>2.745</c:v>
                </c:pt>
                <c:pt idx="550">
                  <c:v>2.75</c:v>
                </c:pt>
                <c:pt idx="551">
                  <c:v>2.755</c:v>
                </c:pt>
                <c:pt idx="552">
                  <c:v>2.76</c:v>
                </c:pt>
                <c:pt idx="553">
                  <c:v>2.765</c:v>
                </c:pt>
                <c:pt idx="554">
                  <c:v>2.77</c:v>
                </c:pt>
                <c:pt idx="555">
                  <c:v>2.775</c:v>
                </c:pt>
                <c:pt idx="556">
                  <c:v>2.78</c:v>
                </c:pt>
                <c:pt idx="557">
                  <c:v>2.785</c:v>
                </c:pt>
                <c:pt idx="558">
                  <c:v>2.79</c:v>
                </c:pt>
                <c:pt idx="559">
                  <c:v>2.795</c:v>
                </c:pt>
                <c:pt idx="560">
                  <c:v>2.8</c:v>
                </c:pt>
                <c:pt idx="561">
                  <c:v>2.805</c:v>
                </c:pt>
                <c:pt idx="562">
                  <c:v>2.81</c:v>
                </c:pt>
                <c:pt idx="563">
                  <c:v>2.815</c:v>
                </c:pt>
                <c:pt idx="564">
                  <c:v>2.82</c:v>
                </c:pt>
                <c:pt idx="565">
                  <c:v>2.825</c:v>
                </c:pt>
                <c:pt idx="566">
                  <c:v>2.83</c:v>
                </c:pt>
                <c:pt idx="567">
                  <c:v>2.835</c:v>
                </c:pt>
                <c:pt idx="568">
                  <c:v>2.84</c:v>
                </c:pt>
                <c:pt idx="569">
                  <c:v>2.845</c:v>
                </c:pt>
                <c:pt idx="570">
                  <c:v>2.85</c:v>
                </c:pt>
                <c:pt idx="571">
                  <c:v>2.855</c:v>
                </c:pt>
                <c:pt idx="572">
                  <c:v>2.86</c:v>
                </c:pt>
                <c:pt idx="573">
                  <c:v>2.865</c:v>
                </c:pt>
                <c:pt idx="574">
                  <c:v>2.87</c:v>
                </c:pt>
                <c:pt idx="575">
                  <c:v>2.875</c:v>
                </c:pt>
                <c:pt idx="576">
                  <c:v>2.88</c:v>
                </c:pt>
                <c:pt idx="577">
                  <c:v>2.885</c:v>
                </c:pt>
                <c:pt idx="578">
                  <c:v>2.89</c:v>
                </c:pt>
                <c:pt idx="579">
                  <c:v>2.895</c:v>
                </c:pt>
                <c:pt idx="580">
                  <c:v>2.9</c:v>
                </c:pt>
                <c:pt idx="581">
                  <c:v>2.905</c:v>
                </c:pt>
                <c:pt idx="582">
                  <c:v>2.91</c:v>
                </c:pt>
                <c:pt idx="583">
                  <c:v>2.915</c:v>
                </c:pt>
                <c:pt idx="584">
                  <c:v>2.92</c:v>
                </c:pt>
                <c:pt idx="585">
                  <c:v>2.925</c:v>
                </c:pt>
                <c:pt idx="586">
                  <c:v>2.93</c:v>
                </c:pt>
                <c:pt idx="587">
                  <c:v>2.935</c:v>
                </c:pt>
                <c:pt idx="588">
                  <c:v>2.94</c:v>
                </c:pt>
                <c:pt idx="589">
                  <c:v>2.945</c:v>
                </c:pt>
                <c:pt idx="590">
                  <c:v>2.95</c:v>
                </c:pt>
                <c:pt idx="591">
                  <c:v>2.955</c:v>
                </c:pt>
                <c:pt idx="592">
                  <c:v>2.96</c:v>
                </c:pt>
                <c:pt idx="593">
                  <c:v>2.965</c:v>
                </c:pt>
                <c:pt idx="594">
                  <c:v>2.97</c:v>
                </c:pt>
                <c:pt idx="595">
                  <c:v>2.975</c:v>
                </c:pt>
                <c:pt idx="596">
                  <c:v>2.98</c:v>
                </c:pt>
                <c:pt idx="597">
                  <c:v>2.985</c:v>
                </c:pt>
                <c:pt idx="598">
                  <c:v>2.99</c:v>
                </c:pt>
                <c:pt idx="599">
                  <c:v>2.995</c:v>
                </c:pt>
                <c:pt idx="600">
                  <c:v>3.0</c:v>
                </c:pt>
                <c:pt idx="601">
                  <c:v>3.005</c:v>
                </c:pt>
                <c:pt idx="602">
                  <c:v>3.01</c:v>
                </c:pt>
                <c:pt idx="603">
                  <c:v>3.015</c:v>
                </c:pt>
                <c:pt idx="604">
                  <c:v>3.02</c:v>
                </c:pt>
                <c:pt idx="605">
                  <c:v>3.025</c:v>
                </c:pt>
                <c:pt idx="606">
                  <c:v>3.03</c:v>
                </c:pt>
                <c:pt idx="607">
                  <c:v>3.035</c:v>
                </c:pt>
                <c:pt idx="608">
                  <c:v>3.04</c:v>
                </c:pt>
                <c:pt idx="609">
                  <c:v>3.045</c:v>
                </c:pt>
                <c:pt idx="610">
                  <c:v>3.05</c:v>
                </c:pt>
                <c:pt idx="611">
                  <c:v>3.055</c:v>
                </c:pt>
                <c:pt idx="612">
                  <c:v>3.06</c:v>
                </c:pt>
                <c:pt idx="613">
                  <c:v>3.065</c:v>
                </c:pt>
                <c:pt idx="614">
                  <c:v>3.07</c:v>
                </c:pt>
                <c:pt idx="615">
                  <c:v>3.075</c:v>
                </c:pt>
                <c:pt idx="616">
                  <c:v>3.08</c:v>
                </c:pt>
                <c:pt idx="617">
                  <c:v>3.085</c:v>
                </c:pt>
                <c:pt idx="618">
                  <c:v>3.09</c:v>
                </c:pt>
                <c:pt idx="619">
                  <c:v>3.095</c:v>
                </c:pt>
                <c:pt idx="620">
                  <c:v>3.1</c:v>
                </c:pt>
                <c:pt idx="621">
                  <c:v>3.105</c:v>
                </c:pt>
                <c:pt idx="622">
                  <c:v>3.11</c:v>
                </c:pt>
                <c:pt idx="623">
                  <c:v>3.115</c:v>
                </c:pt>
                <c:pt idx="624">
                  <c:v>3.12</c:v>
                </c:pt>
                <c:pt idx="625">
                  <c:v>3.125</c:v>
                </c:pt>
                <c:pt idx="626">
                  <c:v>3.13</c:v>
                </c:pt>
                <c:pt idx="627">
                  <c:v>3.135</c:v>
                </c:pt>
                <c:pt idx="628">
                  <c:v>3.14</c:v>
                </c:pt>
                <c:pt idx="629">
                  <c:v>3.145</c:v>
                </c:pt>
                <c:pt idx="630">
                  <c:v>3.15</c:v>
                </c:pt>
                <c:pt idx="631">
                  <c:v>3.155</c:v>
                </c:pt>
                <c:pt idx="632">
                  <c:v>3.16</c:v>
                </c:pt>
                <c:pt idx="633">
                  <c:v>3.165</c:v>
                </c:pt>
                <c:pt idx="634">
                  <c:v>3.17</c:v>
                </c:pt>
                <c:pt idx="635">
                  <c:v>3.175</c:v>
                </c:pt>
                <c:pt idx="636">
                  <c:v>3.18</c:v>
                </c:pt>
                <c:pt idx="637">
                  <c:v>3.185</c:v>
                </c:pt>
                <c:pt idx="638">
                  <c:v>3.19</c:v>
                </c:pt>
                <c:pt idx="639">
                  <c:v>3.195</c:v>
                </c:pt>
                <c:pt idx="640">
                  <c:v>3.2</c:v>
                </c:pt>
                <c:pt idx="641">
                  <c:v>3.205</c:v>
                </c:pt>
                <c:pt idx="642">
                  <c:v>3.21</c:v>
                </c:pt>
                <c:pt idx="643">
                  <c:v>3.215</c:v>
                </c:pt>
                <c:pt idx="644">
                  <c:v>3.22</c:v>
                </c:pt>
                <c:pt idx="645">
                  <c:v>3.225</c:v>
                </c:pt>
                <c:pt idx="646">
                  <c:v>3.23</c:v>
                </c:pt>
                <c:pt idx="647">
                  <c:v>3.235</c:v>
                </c:pt>
                <c:pt idx="648">
                  <c:v>3.24</c:v>
                </c:pt>
                <c:pt idx="649">
                  <c:v>3.245</c:v>
                </c:pt>
                <c:pt idx="650">
                  <c:v>3.25</c:v>
                </c:pt>
                <c:pt idx="651">
                  <c:v>3.255</c:v>
                </c:pt>
                <c:pt idx="652">
                  <c:v>3.26</c:v>
                </c:pt>
                <c:pt idx="653">
                  <c:v>3.265</c:v>
                </c:pt>
                <c:pt idx="654">
                  <c:v>3.27</c:v>
                </c:pt>
                <c:pt idx="655">
                  <c:v>3.275</c:v>
                </c:pt>
                <c:pt idx="656">
                  <c:v>3.28</c:v>
                </c:pt>
                <c:pt idx="657">
                  <c:v>3.285</c:v>
                </c:pt>
                <c:pt idx="658">
                  <c:v>3.29</c:v>
                </c:pt>
                <c:pt idx="659">
                  <c:v>3.295</c:v>
                </c:pt>
                <c:pt idx="660">
                  <c:v>3.3</c:v>
                </c:pt>
                <c:pt idx="661">
                  <c:v>3.305</c:v>
                </c:pt>
                <c:pt idx="662">
                  <c:v>3.31</c:v>
                </c:pt>
                <c:pt idx="663">
                  <c:v>3.315</c:v>
                </c:pt>
                <c:pt idx="664">
                  <c:v>3.32</c:v>
                </c:pt>
                <c:pt idx="665">
                  <c:v>3.325</c:v>
                </c:pt>
                <c:pt idx="666">
                  <c:v>3.33</c:v>
                </c:pt>
                <c:pt idx="667">
                  <c:v>3.335</c:v>
                </c:pt>
                <c:pt idx="668">
                  <c:v>3.34</c:v>
                </c:pt>
                <c:pt idx="669">
                  <c:v>3.345</c:v>
                </c:pt>
                <c:pt idx="670">
                  <c:v>3.35</c:v>
                </c:pt>
                <c:pt idx="671">
                  <c:v>3.355</c:v>
                </c:pt>
                <c:pt idx="672">
                  <c:v>3.36</c:v>
                </c:pt>
                <c:pt idx="673">
                  <c:v>3.365</c:v>
                </c:pt>
                <c:pt idx="674">
                  <c:v>3.37</c:v>
                </c:pt>
                <c:pt idx="675">
                  <c:v>3.375</c:v>
                </c:pt>
                <c:pt idx="676">
                  <c:v>3.38</c:v>
                </c:pt>
                <c:pt idx="677">
                  <c:v>3.385</c:v>
                </c:pt>
                <c:pt idx="678">
                  <c:v>3.39</c:v>
                </c:pt>
                <c:pt idx="679">
                  <c:v>3.395</c:v>
                </c:pt>
                <c:pt idx="680">
                  <c:v>3.4</c:v>
                </c:pt>
                <c:pt idx="681">
                  <c:v>3.405</c:v>
                </c:pt>
                <c:pt idx="682">
                  <c:v>3.41</c:v>
                </c:pt>
                <c:pt idx="683">
                  <c:v>3.415</c:v>
                </c:pt>
                <c:pt idx="684">
                  <c:v>3.42</c:v>
                </c:pt>
                <c:pt idx="685">
                  <c:v>3.425</c:v>
                </c:pt>
                <c:pt idx="686">
                  <c:v>3.43</c:v>
                </c:pt>
                <c:pt idx="687">
                  <c:v>3.435</c:v>
                </c:pt>
                <c:pt idx="688">
                  <c:v>3.44</c:v>
                </c:pt>
                <c:pt idx="689">
                  <c:v>3.445</c:v>
                </c:pt>
                <c:pt idx="690">
                  <c:v>3.45</c:v>
                </c:pt>
                <c:pt idx="691">
                  <c:v>3.455</c:v>
                </c:pt>
                <c:pt idx="692">
                  <c:v>3.46</c:v>
                </c:pt>
                <c:pt idx="693">
                  <c:v>3.465</c:v>
                </c:pt>
                <c:pt idx="694">
                  <c:v>3.47</c:v>
                </c:pt>
                <c:pt idx="695">
                  <c:v>3.475</c:v>
                </c:pt>
                <c:pt idx="696">
                  <c:v>3.48</c:v>
                </c:pt>
                <c:pt idx="697">
                  <c:v>3.485</c:v>
                </c:pt>
                <c:pt idx="698">
                  <c:v>3.49</c:v>
                </c:pt>
                <c:pt idx="699">
                  <c:v>3.495</c:v>
                </c:pt>
                <c:pt idx="700">
                  <c:v>3.5</c:v>
                </c:pt>
                <c:pt idx="701">
                  <c:v>3.505</c:v>
                </c:pt>
                <c:pt idx="702">
                  <c:v>3.51</c:v>
                </c:pt>
                <c:pt idx="703">
                  <c:v>3.515</c:v>
                </c:pt>
                <c:pt idx="704">
                  <c:v>3.52</c:v>
                </c:pt>
                <c:pt idx="705">
                  <c:v>3.525</c:v>
                </c:pt>
                <c:pt idx="706">
                  <c:v>3.53</c:v>
                </c:pt>
                <c:pt idx="707">
                  <c:v>3.535</c:v>
                </c:pt>
                <c:pt idx="708">
                  <c:v>3.54</c:v>
                </c:pt>
                <c:pt idx="709">
                  <c:v>3.545</c:v>
                </c:pt>
                <c:pt idx="710">
                  <c:v>3.55</c:v>
                </c:pt>
                <c:pt idx="711">
                  <c:v>3.555</c:v>
                </c:pt>
                <c:pt idx="712">
                  <c:v>3.56</c:v>
                </c:pt>
                <c:pt idx="713">
                  <c:v>3.565</c:v>
                </c:pt>
                <c:pt idx="714">
                  <c:v>3.57</c:v>
                </c:pt>
                <c:pt idx="715">
                  <c:v>3.575</c:v>
                </c:pt>
                <c:pt idx="716">
                  <c:v>3.58</c:v>
                </c:pt>
                <c:pt idx="717">
                  <c:v>3.585</c:v>
                </c:pt>
                <c:pt idx="718">
                  <c:v>3.59</c:v>
                </c:pt>
                <c:pt idx="719">
                  <c:v>3.595</c:v>
                </c:pt>
                <c:pt idx="720">
                  <c:v>3.6</c:v>
                </c:pt>
                <c:pt idx="721">
                  <c:v>3.605</c:v>
                </c:pt>
                <c:pt idx="722">
                  <c:v>3.61</c:v>
                </c:pt>
                <c:pt idx="723">
                  <c:v>3.615</c:v>
                </c:pt>
                <c:pt idx="724">
                  <c:v>3.62</c:v>
                </c:pt>
                <c:pt idx="725">
                  <c:v>3.625</c:v>
                </c:pt>
                <c:pt idx="726">
                  <c:v>3.63</c:v>
                </c:pt>
                <c:pt idx="727">
                  <c:v>3.635</c:v>
                </c:pt>
                <c:pt idx="728">
                  <c:v>3.64</c:v>
                </c:pt>
                <c:pt idx="729">
                  <c:v>3.645</c:v>
                </c:pt>
                <c:pt idx="730">
                  <c:v>3.65</c:v>
                </c:pt>
                <c:pt idx="731">
                  <c:v>3.655</c:v>
                </c:pt>
                <c:pt idx="732">
                  <c:v>3.66</c:v>
                </c:pt>
                <c:pt idx="733">
                  <c:v>3.665</c:v>
                </c:pt>
                <c:pt idx="734">
                  <c:v>3.67</c:v>
                </c:pt>
                <c:pt idx="735">
                  <c:v>3.675</c:v>
                </c:pt>
                <c:pt idx="736">
                  <c:v>3.68</c:v>
                </c:pt>
                <c:pt idx="737">
                  <c:v>3.685</c:v>
                </c:pt>
                <c:pt idx="738">
                  <c:v>3.69</c:v>
                </c:pt>
                <c:pt idx="739">
                  <c:v>3.695</c:v>
                </c:pt>
                <c:pt idx="740">
                  <c:v>3.7</c:v>
                </c:pt>
                <c:pt idx="741">
                  <c:v>3.705</c:v>
                </c:pt>
                <c:pt idx="742">
                  <c:v>3.71</c:v>
                </c:pt>
                <c:pt idx="743">
                  <c:v>3.715</c:v>
                </c:pt>
                <c:pt idx="744">
                  <c:v>3.72</c:v>
                </c:pt>
                <c:pt idx="745">
                  <c:v>3.725</c:v>
                </c:pt>
                <c:pt idx="746">
                  <c:v>3.73</c:v>
                </c:pt>
                <c:pt idx="747">
                  <c:v>3.735</c:v>
                </c:pt>
                <c:pt idx="748">
                  <c:v>3.74</c:v>
                </c:pt>
                <c:pt idx="749">
                  <c:v>3.745</c:v>
                </c:pt>
                <c:pt idx="750">
                  <c:v>3.75</c:v>
                </c:pt>
                <c:pt idx="751">
                  <c:v>3.755</c:v>
                </c:pt>
                <c:pt idx="752">
                  <c:v>3.76</c:v>
                </c:pt>
                <c:pt idx="753">
                  <c:v>3.765</c:v>
                </c:pt>
                <c:pt idx="754">
                  <c:v>3.77</c:v>
                </c:pt>
                <c:pt idx="755">
                  <c:v>3.775</c:v>
                </c:pt>
                <c:pt idx="756">
                  <c:v>3.78</c:v>
                </c:pt>
                <c:pt idx="757">
                  <c:v>3.785</c:v>
                </c:pt>
                <c:pt idx="758">
                  <c:v>3.79</c:v>
                </c:pt>
                <c:pt idx="759">
                  <c:v>3.795</c:v>
                </c:pt>
                <c:pt idx="760">
                  <c:v>3.8</c:v>
                </c:pt>
                <c:pt idx="761">
                  <c:v>3.805</c:v>
                </c:pt>
                <c:pt idx="762">
                  <c:v>3.81</c:v>
                </c:pt>
                <c:pt idx="763">
                  <c:v>3.815</c:v>
                </c:pt>
                <c:pt idx="764">
                  <c:v>3.82</c:v>
                </c:pt>
                <c:pt idx="765">
                  <c:v>3.825</c:v>
                </c:pt>
                <c:pt idx="766">
                  <c:v>3.83</c:v>
                </c:pt>
                <c:pt idx="767">
                  <c:v>3.835</c:v>
                </c:pt>
                <c:pt idx="768">
                  <c:v>3.84</c:v>
                </c:pt>
                <c:pt idx="769">
                  <c:v>3.845</c:v>
                </c:pt>
                <c:pt idx="770">
                  <c:v>3.85</c:v>
                </c:pt>
                <c:pt idx="771">
                  <c:v>3.855</c:v>
                </c:pt>
                <c:pt idx="772">
                  <c:v>3.86</c:v>
                </c:pt>
                <c:pt idx="773">
                  <c:v>3.865</c:v>
                </c:pt>
                <c:pt idx="774">
                  <c:v>3.87</c:v>
                </c:pt>
                <c:pt idx="775">
                  <c:v>3.875</c:v>
                </c:pt>
                <c:pt idx="776">
                  <c:v>3.88</c:v>
                </c:pt>
                <c:pt idx="777">
                  <c:v>3.885</c:v>
                </c:pt>
                <c:pt idx="778">
                  <c:v>3.89</c:v>
                </c:pt>
                <c:pt idx="779">
                  <c:v>3.895</c:v>
                </c:pt>
                <c:pt idx="780">
                  <c:v>3.9</c:v>
                </c:pt>
                <c:pt idx="781">
                  <c:v>3.905</c:v>
                </c:pt>
                <c:pt idx="782">
                  <c:v>3.91</c:v>
                </c:pt>
                <c:pt idx="783">
                  <c:v>3.915</c:v>
                </c:pt>
                <c:pt idx="784">
                  <c:v>3.92</c:v>
                </c:pt>
                <c:pt idx="785">
                  <c:v>3.925</c:v>
                </c:pt>
                <c:pt idx="786">
                  <c:v>3.93</c:v>
                </c:pt>
                <c:pt idx="787">
                  <c:v>3.935</c:v>
                </c:pt>
                <c:pt idx="788">
                  <c:v>3.94</c:v>
                </c:pt>
                <c:pt idx="789">
                  <c:v>3.945</c:v>
                </c:pt>
                <c:pt idx="790">
                  <c:v>3.95</c:v>
                </c:pt>
                <c:pt idx="791">
                  <c:v>3.955</c:v>
                </c:pt>
                <c:pt idx="792">
                  <c:v>3.96</c:v>
                </c:pt>
                <c:pt idx="793">
                  <c:v>3.965</c:v>
                </c:pt>
                <c:pt idx="794">
                  <c:v>3.97</c:v>
                </c:pt>
                <c:pt idx="795">
                  <c:v>3.975</c:v>
                </c:pt>
                <c:pt idx="796">
                  <c:v>3.98</c:v>
                </c:pt>
                <c:pt idx="797">
                  <c:v>3.985</c:v>
                </c:pt>
                <c:pt idx="798">
                  <c:v>3.99</c:v>
                </c:pt>
                <c:pt idx="799">
                  <c:v>3.995</c:v>
                </c:pt>
                <c:pt idx="800">
                  <c:v>4.0</c:v>
                </c:pt>
                <c:pt idx="801">
                  <c:v>4.005</c:v>
                </c:pt>
                <c:pt idx="802">
                  <c:v>4.01</c:v>
                </c:pt>
                <c:pt idx="803">
                  <c:v>4.015</c:v>
                </c:pt>
                <c:pt idx="804">
                  <c:v>4.02</c:v>
                </c:pt>
                <c:pt idx="805">
                  <c:v>4.025</c:v>
                </c:pt>
                <c:pt idx="806">
                  <c:v>4.03</c:v>
                </c:pt>
                <c:pt idx="807">
                  <c:v>4.035</c:v>
                </c:pt>
                <c:pt idx="808">
                  <c:v>4.04</c:v>
                </c:pt>
                <c:pt idx="809">
                  <c:v>4.045</c:v>
                </c:pt>
                <c:pt idx="810">
                  <c:v>4.05</c:v>
                </c:pt>
              </c:numCache>
            </c:numRef>
          </c:xVal>
          <c:yVal>
            <c:numRef>
              <c:f>'Task-trace'!$D$3:$D$813</c:f>
              <c:numCache>
                <c:formatCode>General</c:formatCode>
                <c:ptCount val="811"/>
                <c:pt idx="0">
                  <c:v>16.0</c:v>
                </c:pt>
                <c:pt idx="1">
                  <c:v>16.0</c:v>
                </c:pt>
                <c:pt idx="2">
                  <c:v>16.0</c:v>
                </c:pt>
                <c:pt idx="3">
                  <c:v>16.0</c:v>
                </c:pt>
                <c:pt idx="4">
                  <c:v>16.0</c:v>
                </c:pt>
                <c:pt idx="5">
                  <c:v>16.0</c:v>
                </c:pt>
                <c:pt idx="6">
                  <c:v>16.0</c:v>
                </c:pt>
                <c:pt idx="7">
                  <c:v>16.0</c:v>
                </c:pt>
                <c:pt idx="8">
                  <c:v>16.0</c:v>
                </c:pt>
                <c:pt idx="9">
                  <c:v>16.0</c:v>
                </c:pt>
                <c:pt idx="10">
                  <c:v>16.0</c:v>
                </c:pt>
                <c:pt idx="11">
                  <c:v>16.0</c:v>
                </c:pt>
                <c:pt idx="12">
                  <c:v>16.0</c:v>
                </c:pt>
                <c:pt idx="13">
                  <c:v>16.0</c:v>
                </c:pt>
                <c:pt idx="14">
                  <c:v>16.0</c:v>
                </c:pt>
                <c:pt idx="15">
                  <c:v>16.0</c:v>
                </c:pt>
                <c:pt idx="16">
                  <c:v>16.0</c:v>
                </c:pt>
                <c:pt idx="17">
                  <c:v>16.0</c:v>
                </c:pt>
                <c:pt idx="18">
                  <c:v>16.0</c:v>
                </c:pt>
                <c:pt idx="19">
                  <c:v>15.0</c:v>
                </c:pt>
                <c:pt idx="20">
                  <c:v>16.0</c:v>
                </c:pt>
                <c:pt idx="21">
                  <c:v>16.0</c:v>
                </c:pt>
                <c:pt idx="22">
                  <c:v>16.0</c:v>
                </c:pt>
                <c:pt idx="23">
                  <c:v>16.0</c:v>
                </c:pt>
                <c:pt idx="24">
                  <c:v>16.0</c:v>
                </c:pt>
                <c:pt idx="25">
                  <c:v>16.0</c:v>
                </c:pt>
                <c:pt idx="26">
                  <c:v>16.0</c:v>
                </c:pt>
                <c:pt idx="27">
                  <c:v>16.0</c:v>
                </c:pt>
                <c:pt idx="28">
                  <c:v>16.0</c:v>
                </c:pt>
                <c:pt idx="29">
                  <c:v>16.0</c:v>
                </c:pt>
                <c:pt idx="30">
                  <c:v>16.0</c:v>
                </c:pt>
                <c:pt idx="31">
                  <c:v>16.0</c:v>
                </c:pt>
                <c:pt idx="32">
                  <c:v>16.0</c:v>
                </c:pt>
                <c:pt idx="33">
                  <c:v>16.0</c:v>
                </c:pt>
                <c:pt idx="34">
                  <c:v>16.0</c:v>
                </c:pt>
                <c:pt idx="35">
                  <c:v>16.0</c:v>
                </c:pt>
                <c:pt idx="36">
                  <c:v>16.0</c:v>
                </c:pt>
                <c:pt idx="37">
                  <c:v>16.0</c:v>
                </c:pt>
                <c:pt idx="38">
                  <c:v>16.0</c:v>
                </c:pt>
                <c:pt idx="39">
                  <c:v>16.0</c:v>
                </c:pt>
                <c:pt idx="40">
                  <c:v>16.0</c:v>
                </c:pt>
                <c:pt idx="41">
                  <c:v>16.0</c:v>
                </c:pt>
                <c:pt idx="42">
                  <c:v>16.0</c:v>
                </c:pt>
                <c:pt idx="43">
                  <c:v>16.0</c:v>
                </c:pt>
                <c:pt idx="44">
                  <c:v>16.0</c:v>
                </c:pt>
                <c:pt idx="45">
                  <c:v>15.0</c:v>
                </c:pt>
                <c:pt idx="46">
                  <c:v>16.0</c:v>
                </c:pt>
                <c:pt idx="47">
                  <c:v>16.0</c:v>
                </c:pt>
                <c:pt idx="48">
                  <c:v>16.0</c:v>
                </c:pt>
                <c:pt idx="49">
                  <c:v>16.0</c:v>
                </c:pt>
                <c:pt idx="50">
                  <c:v>16.0</c:v>
                </c:pt>
                <c:pt idx="51">
                  <c:v>16.0</c:v>
                </c:pt>
                <c:pt idx="52">
                  <c:v>16.0</c:v>
                </c:pt>
                <c:pt idx="53">
                  <c:v>16.0</c:v>
                </c:pt>
                <c:pt idx="54">
                  <c:v>16.0</c:v>
                </c:pt>
                <c:pt idx="55">
                  <c:v>16.0</c:v>
                </c:pt>
                <c:pt idx="56">
                  <c:v>16.0</c:v>
                </c:pt>
                <c:pt idx="57">
                  <c:v>16.0</c:v>
                </c:pt>
                <c:pt idx="58">
                  <c:v>16.0</c:v>
                </c:pt>
                <c:pt idx="59">
                  <c:v>16.0</c:v>
                </c:pt>
                <c:pt idx="60">
                  <c:v>16.0</c:v>
                </c:pt>
                <c:pt idx="61">
                  <c:v>16.0</c:v>
                </c:pt>
                <c:pt idx="62">
                  <c:v>16.0</c:v>
                </c:pt>
                <c:pt idx="63">
                  <c:v>16.0</c:v>
                </c:pt>
                <c:pt idx="64">
                  <c:v>16.0</c:v>
                </c:pt>
                <c:pt idx="65">
                  <c:v>16.0</c:v>
                </c:pt>
                <c:pt idx="66">
                  <c:v>16.0</c:v>
                </c:pt>
                <c:pt idx="67">
                  <c:v>16.0</c:v>
                </c:pt>
                <c:pt idx="68">
                  <c:v>16.0</c:v>
                </c:pt>
                <c:pt idx="69">
                  <c:v>16.0</c:v>
                </c:pt>
                <c:pt idx="70">
                  <c:v>16.0</c:v>
                </c:pt>
                <c:pt idx="71">
                  <c:v>16.0</c:v>
                </c:pt>
                <c:pt idx="72">
                  <c:v>16.0</c:v>
                </c:pt>
                <c:pt idx="73">
                  <c:v>16.0</c:v>
                </c:pt>
                <c:pt idx="74">
                  <c:v>16.0</c:v>
                </c:pt>
                <c:pt idx="75">
                  <c:v>16.0</c:v>
                </c:pt>
                <c:pt idx="76">
                  <c:v>16.0</c:v>
                </c:pt>
                <c:pt idx="77">
                  <c:v>16.0</c:v>
                </c:pt>
                <c:pt idx="78">
                  <c:v>16.0</c:v>
                </c:pt>
                <c:pt idx="79">
                  <c:v>16.0</c:v>
                </c:pt>
                <c:pt idx="80">
                  <c:v>16.0</c:v>
                </c:pt>
                <c:pt idx="81">
                  <c:v>16.0</c:v>
                </c:pt>
                <c:pt idx="82">
                  <c:v>16.0</c:v>
                </c:pt>
                <c:pt idx="83">
                  <c:v>16.0</c:v>
                </c:pt>
                <c:pt idx="84">
                  <c:v>16.0</c:v>
                </c:pt>
                <c:pt idx="85">
                  <c:v>16.0</c:v>
                </c:pt>
                <c:pt idx="86">
                  <c:v>16.0</c:v>
                </c:pt>
                <c:pt idx="87">
                  <c:v>16.0</c:v>
                </c:pt>
                <c:pt idx="88">
                  <c:v>16.0</c:v>
                </c:pt>
                <c:pt idx="89">
                  <c:v>16.0</c:v>
                </c:pt>
                <c:pt idx="90">
                  <c:v>16.0</c:v>
                </c:pt>
                <c:pt idx="91">
                  <c:v>16.0</c:v>
                </c:pt>
                <c:pt idx="92">
                  <c:v>16.0</c:v>
                </c:pt>
                <c:pt idx="93">
                  <c:v>16.0</c:v>
                </c:pt>
                <c:pt idx="94">
                  <c:v>16.0</c:v>
                </c:pt>
                <c:pt idx="95">
                  <c:v>16.0</c:v>
                </c:pt>
                <c:pt idx="96">
                  <c:v>16.0</c:v>
                </c:pt>
                <c:pt idx="97">
                  <c:v>16.0</c:v>
                </c:pt>
                <c:pt idx="98">
                  <c:v>16.0</c:v>
                </c:pt>
                <c:pt idx="99">
                  <c:v>16.0</c:v>
                </c:pt>
                <c:pt idx="100">
                  <c:v>16.0</c:v>
                </c:pt>
                <c:pt idx="101">
                  <c:v>16.0</c:v>
                </c:pt>
                <c:pt idx="102">
                  <c:v>16.0</c:v>
                </c:pt>
                <c:pt idx="103">
                  <c:v>16.0</c:v>
                </c:pt>
                <c:pt idx="104">
                  <c:v>16.0</c:v>
                </c:pt>
                <c:pt idx="105">
                  <c:v>16.0</c:v>
                </c:pt>
                <c:pt idx="106">
                  <c:v>16.0</c:v>
                </c:pt>
                <c:pt idx="107">
                  <c:v>16.0</c:v>
                </c:pt>
                <c:pt idx="108">
                  <c:v>16.0</c:v>
                </c:pt>
                <c:pt idx="109">
                  <c:v>16.0</c:v>
                </c:pt>
                <c:pt idx="110">
                  <c:v>16.0</c:v>
                </c:pt>
                <c:pt idx="111">
                  <c:v>15.0</c:v>
                </c:pt>
                <c:pt idx="112">
                  <c:v>16.0</c:v>
                </c:pt>
                <c:pt idx="113">
                  <c:v>16.0</c:v>
                </c:pt>
                <c:pt idx="114">
                  <c:v>16.0</c:v>
                </c:pt>
                <c:pt idx="115">
                  <c:v>16.0</c:v>
                </c:pt>
                <c:pt idx="116">
                  <c:v>16.0</c:v>
                </c:pt>
                <c:pt idx="117">
                  <c:v>16.0</c:v>
                </c:pt>
                <c:pt idx="118">
                  <c:v>16.0</c:v>
                </c:pt>
                <c:pt idx="119">
                  <c:v>16.0</c:v>
                </c:pt>
                <c:pt idx="120">
                  <c:v>16.0</c:v>
                </c:pt>
                <c:pt idx="121">
                  <c:v>16.0</c:v>
                </c:pt>
                <c:pt idx="122">
                  <c:v>16.0</c:v>
                </c:pt>
                <c:pt idx="123">
                  <c:v>16.0</c:v>
                </c:pt>
                <c:pt idx="124">
                  <c:v>16.0</c:v>
                </c:pt>
                <c:pt idx="125">
                  <c:v>16.0</c:v>
                </c:pt>
                <c:pt idx="126">
                  <c:v>16.0</c:v>
                </c:pt>
                <c:pt idx="127">
                  <c:v>16.0</c:v>
                </c:pt>
                <c:pt idx="128">
                  <c:v>4.0</c:v>
                </c:pt>
                <c:pt idx="129">
                  <c:v>1.0</c:v>
                </c:pt>
                <c:pt idx="130">
                  <c:v>1.0</c:v>
                </c:pt>
                <c:pt idx="131">
                  <c:v>1.0</c:v>
                </c:pt>
                <c:pt idx="132">
                  <c:v>1.0</c:v>
                </c:pt>
                <c:pt idx="133">
                  <c:v>15.0</c:v>
                </c:pt>
                <c:pt idx="134">
                  <c:v>16.0</c:v>
                </c:pt>
                <c:pt idx="135">
                  <c:v>16.0</c:v>
                </c:pt>
                <c:pt idx="136">
                  <c:v>16.0</c:v>
                </c:pt>
                <c:pt idx="137">
                  <c:v>16.0</c:v>
                </c:pt>
                <c:pt idx="138">
                  <c:v>16.0</c:v>
                </c:pt>
                <c:pt idx="139">
                  <c:v>16.0</c:v>
                </c:pt>
                <c:pt idx="140">
                  <c:v>16.0</c:v>
                </c:pt>
                <c:pt idx="141">
                  <c:v>16.0</c:v>
                </c:pt>
                <c:pt idx="142">
                  <c:v>16.0</c:v>
                </c:pt>
                <c:pt idx="143">
                  <c:v>16.0</c:v>
                </c:pt>
                <c:pt idx="144">
                  <c:v>16.0</c:v>
                </c:pt>
                <c:pt idx="145">
                  <c:v>16.0</c:v>
                </c:pt>
                <c:pt idx="146">
                  <c:v>15.0</c:v>
                </c:pt>
                <c:pt idx="147">
                  <c:v>16.0</c:v>
                </c:pt>
                <c:pt idx="148">
                  <c:v>16.0</c:v>
                </c:pt>
                <c:pt idx="149">
                  <c:v>16.0</c:v>
                </c:pt>
                <c:pt idx="150">
                  <c:v>16.0</c:v>
                </c:pt>
                <c:pt idx="151">
                  <c:v>16.0</c:v>
                </c:pt>
                <c:pt idx="152">
                  <c:v>16.0</c:v>
                </c:pt>
                <c:pt idx="153">
                  <c:v>16.0</c:v>
                </c:pt>
                <c:pt idx="154">
                  <c:v>16.0</c:v>
                </c:pt>
                <c:pt idx="155">
                  <c:v>16.0</c:v>
                </c:pt>
                <c:pt idx="156">
                  <c:v>14.0</c:v>
                </c:pt>
                <c:pt idx="157">
                  <c:v>15.0</c:v>
                </c:pt>
                <c:pt idx="158">
                  <c:v>16.0</c:v>
                </c:pt>
                <c:pt idx="159">
                  <c:v>16.0</c:v>
                </c:pt>
                <c:pt idx="160">
                  <c:v>15.0</c:v>
                </c:pt>
                <c:pt idx="161">
                  <c:v>16.0</c:v>
                </c:pt>
                <c:pt idx="162">
                  <c:v>16.0</c:v>
                </c:pt>
                <c:pt idx="163">
                  <c:v>16.0</c:v>
                </c:pt>
                <c:pt idx="164">
                  <c:v>16.0</c:v>
                </c:pt>
                <c:pt idx="165">
                  <c:v>16.0</c:v>
                </c:pt>
                <c:pt idx="166">
                  <c:v>16.0</c:v>
                </c:pt>
                <c:pt idx="167">
                  <c:v>16.0</c:v>
                </c:pt>
                <c:pt idx="168">
                  <c:v>15.0</c:v>
                </c:pt>
                <c:pt idx="169">
                  <c:v>16.0</c:v>
                </c:pt>
                <c:pt idx="170">
                  <c:v>16.0</c:v>
                </c:pt>
                <c:pt idx="171">
                  <c:v>16.0</c:v>
                </c:pt>
                <c:pt idx="172">
                  <c:v>16.0</c:v>
                </c:pt>
                <c:pt idx="173">
                  <c:v>16.0</c:v>
                </c:pt>
                <c:pt idx="174">
                  <c:v>16.0</c:v>
                </c:pt>
                <c:pt idx="175">
                  <c:v>16.0</c:v>
                </c:pt>
                <c:pt idx="176">
                  <c:v>16.0</c:v>
                </c:pt>
                <c:pt idx="177">
                  <c:v>16.0</c:v>
                </c:pt>
                <c:pt idx="178">
                  <c:v>16.0</c:v>
                </c:pt>
                <c:pt idx="179">
                  <c:v>16.0</c:v>
                </c:pt>
                <c:pt idx="180">
                  <c:v>16.0</c:v>
                </c:pt>
                <c:pt idx="181">
                  <c:v>16.0</c:v>
                </c:pt>
                <c:pt idx="182">
                  <c:v>16.0</c:v>
                </c:pt>
                <c:pt idx="183">
                  <c:v>16.0</c:v>
                </c:pt>
                <c:pt idx="184">
                  <c:v>16.0</c:v>
                </c:pt>
                <c:pt idx="185">
                  <c:v>16.0</c:v>
                </c:pt>
                <c:pt idx="186">
                  <c:v>16.0</c:v>
                </c:pt>
                <c:pt idx="187">
                  <c:v>16.0</c:v>
                </c:pt>
                <c:pt idx="188">
                  <c:v>16.0</c:v>
                </c:pt>
                <c:pt idx="189">
                  <c:v>16.0</c:v>
                </c:pt>
                <c:pt idx="190">
                  <c:v>16.0</c:v>
                </c:pt>
                <c:pt idx="191">
                  <c:v>16.0</c:v>
                </c:pt>
                <c:pt idx="192">
                  <c:v>16.0</c:v>
                </c:pt>
                <c:pt idx="193">
                  <c:v>16.0</c:v>
                </c:pt>
                <c:pt idx="194">
                  <c:v>16.0</c:v>
                </c:pt>
                <c:pt idx="195">
                  <c:v>16.0</c:v>
                </c:pt>
                <c:pt idx="196">
                  <c:v>16.0</c:v>
                </c:pt>
                <c:pt idx="197">
                  <c:v>16.0</c:v>
                </c:pt>
                <c:pt idx="198">
                  <c:v>16.0</c:v>
                </c:pt>
                <c:pt idx="199">
                  <c:v>16.0</c:v>
                </c:pt>
                <c:pt idx="200">
                  <c:v>16.0</c:v>
                </c:pt>
                <c:pt idx="201">
                  <c:v>16.0</c:v>
                </c:pt>
                <c:pt idx="202">
                  <c:v>16.0</c:v>
                </c:pt>
                <c:pt idx="203">
                  <c:v>16.0</c:v>
                </c:pt>
                <c:pt idx="204">
                  <c:v>16.0</c:v>
                </c:pt>
                <c:pt idx="205">
                  <c:v>16.0</c:v>
                </c:pt>
                <c:pt idx="206">
                  <c:v>16.0</c:v>
                </c:pt>
                <c:pt idx="207">
                  <c:v>16.0</c:v>
                </c:pt>
                <c:pt idx="208">
                  <c:v>15.0</c:v>
                </c:pt>
                <c:pt idx="209">
                  <c:v>16.0</c:v>
                </c:pt>
                <c:pt idx="210">
                  <c:v>16.0</c:v>
                </c:pt>
                <c:pt idx="211">
                  <c:v>16.0</c:v>
                </c:pt>
                <c:pt idx="212">
                  <c:v>16.0</c:v>
                </c:pt>
                <c:pt idx="213">
                  <c:v>16.0</c:v>
                </c:pt>
                <c:pt idx="214">
                  <c:v>16.0</c:v>
                </c:pt>
                <c:pt idx="215">
                  <c:v>16.0</c:v>
                </c:pt>
                <c:pt idx="216">
                  <c:v>16.0</c:v>
                </c:pt>
                <c:pt idx="217">
                  <c:v>16.0</c:v>
                </c:pt>
                <c:pt idx="218">
                  <c:v>16.0</c:v>
                </c:pt>
                <c:pt idx="219">
                  <c:v>16.0</c:v>
                </c:pt>
                <c:pt idx="220">
                  <c:v>16.0</c:v>
                </c:pt>
                <c:pt idx="221">
                  <c:v>16.0</c:v>
                </c:pt>
                <c:pt idx="222">
                  <c:v>16.0</c:v>
                </c:pt>
                <c:pt idx="223">
                  <c:v>16.0</c:v>
                </c:pt>
                <c:pt idx="224">
                  <c:v>16.0</c:v>
                </c:pt>
                <c:pt idx="225">
                  <c:v>16.0</c:v>
                </c:pt>
                <c:pt idx="226">
                  <c:v>15.0</c:v>
                </c:pt>
                <c:pt idx="227">
                  <c:v>15.0</c:v>
                </c:pt>
                <c:pt idx="228">
                  <c:v>16.0</c:v>
                </c:pt>
                <c:pt idx="229">
                  <c:v>16.0</c:v>
                </c:pt>
                <c:pt idx="230">
                  <c:v>16.0</c:v>
                </c:pt>
                <c:pt idx="231">
                  <c:v>16.0</c:v>
                </c:pt>
                <c:pt idx="232">
                  <c:v>16.0</c:v>
                </c:pt>
                <c:pt idx="233">
                  <c:v>16.0</c:v>
                </c:pt>
                <c:pt idx="234">
                  <c:v>16.0</c:v>
                </c:pt>
                <c:pt idx="235">
                  <c:v>16.0</c:v>
                </c:pt>
                <c:pt idx="236">
                  <c:v>16.0</c:v>
                </c:pt>
                <c:pt idx="237">
                  <c:v>16.0</c:v>
                </c:pt>
                <c:pt idx="238">
                  <c:v>16.0</c:v>
                </c:pt>
                <c:pt idx="239">
                  <c:v>16.0</c:v>
                </c:pt>
                <c:pt idx="240">
                  <c:v>16.0</c:v>
                </c:pt>
                <c:pt idx="241">
                  <c:v>16.0</c:v>
                </c:pt>
                <c:pt idx="242">
                  <c:v>15.0</c:v>
                </c:pt>
                <c:pt idx="243">
                  <c:v>16.0</c:v>
                </c:pt>
                <c:pt idx="244">
                  <c:v>16.0</c:v>
                </c:pt>
                <c:pt idx="245">
                  <c:v>16.0</c:v>
                </c:pt>
                <c:pt idx="246">
                  <c:v>16.0</c:v>
                </c:pt>
                <c:pt idx="247">
                  <c:v>16.0</c:v>
                </c:pt>
                <c:pt idx="248">
                  <c:v>16.0</c:v>
                </c:pt>
                <c:pt idx="249">
                  <c:v>16.0</c:v>
                </c:pt>
                <c:pt idx="250">
                  <c:v>16.0</c:v>
                </c:pt>
                <c:pt idx="251">
                  <c:v>16.0</c:v>
                </c:pt>
                <c:pt idx="252">
                  <c:v>16.0</c:v>
                </c:pt>
                <c:pt idx="253">
                  <c:v>16.0</c:v>
                </c:pt>
                <c:pt idx="254">
                  <c:v>16.0</c:v>
                </c:pt>
                <c:pt idx="255">
                  <c:v>16.0</c:v>
                </c:pt>
                <c:pt idx="256">
                  <c:v>16.0</c:v>
                </c:pt>
                <c:pt idx="257">
                  <c:v>16.0</c:v>
                </c:pt>
                <c:pt idx="258">
                  <c:v>15.0</c:v>
                </c:pt>
                <c:pt idx="259">
                  <c:v>16.0</c:v>
                </c:pt>
                <c:pt idx="260">
                  <c:v>16.0</c:v>
                </c:pt>
                <c:pt idx="261">
                  <c:v>16.0</c:v>
                </c:pt>
                <c:pt idx="262">
                  <c:v>16.0</c:v>
                </c:pt>
                <c:pt idx="263">
                  <c:v>0.0</c:v>
                </c:pt>
                <c:pt idx="264">
                  <c:v>16.0</c:v>
                </c:pt>
                <c:pt idx="265">
                  <c:v>16.0</c:v>
                </c:pt>
                <c:pt idx="266">
                  <c:v>16.0</c:v>
                </c:pt>
                <c:pt idx="267">
                  <c:v>16.0</c:v>
                </c:pt>
                <c:pt idx="268">
                  <c:v>15.0</c:v>
                </c:pt>
                <c:pt idx="269">
                  <c:v>16.0</c:v>
                </c:pt>
                <c:pt idx="270">
                  <c:v>16.0</c:v>
                </c:pt>
                <c:pt idx="271">
                  <c:v>16.0</c:v>
                </c:pt>
                <c:pt idx="272">
                  <c:v>16.0</c:v>
                </c:pt>
                <c:pt idx="273">
                  <c:v>16.0</c:v>
                </c:pt>
                <c:pt idx="274">
                  <c:v>16.0</c:v>
                </c:pt>
                <c:pt idx="275">
                  <c:v>16.0</c:v>
                </c:pt>
                <c:pt idx="276">
                  <c:v>15.0</c:v>
                </c:pt>
                <c:pt idx="277">
                  <c:v>16.0</c:v>
                </c:pt>
                <c:pt idx="278">
                  <c:v>16.0</c:v>
                </c:pt>
                <c:pt idx="279">
                  <c:v>16.0</c:v>
                </c:pt>
                <c:pt idx="280">
                  <c:v>16.0</c:v>
                </c:pt>
                <c:pt idx="281">
                  <c:v>16.0</c:v>
                </c:pt>
                <c:pt idx="282">
                  <c:v>16.0</c:v>
                </c:pt>
                <c:pt idx="283">
                  <c:v>16.0</c:v>
                </c:pt>
                <c:pt idx="284">
                  <c:v>16.0</c:v>
                </c:pt>
                <c:pt idx="285">
                  <c:v>16.0</c:v>
                </c:pt>
                <c:pt idx="286">
                  <c:v>16.0</c:v>
                </c:pt>
                <c:pt idx="287">
                  <c:v>16.0</c:v>
                </c:pt>
                <c:pt idx="288">
                  <c:v>16.0</c:v>
                </c:pt>
                <c:pt idx="289">
                  <c:v>16.0</c:v>
                </c:pt>
                <c:pt idx="290">
                  <c:v>16.0</c:v>
                </c:pt>
                <c:pt idx="291">
                  <c:v>16.0</c:v>
                </c:pt>
                <c:pt idx="292">
                  <c:v>16.0</c:v>
                </c:pt>
                <c:pt idx="293">
                  <c:v>16.0</c:v>
                </c:pt>
                <c:pt idx="294">
                  <c:v>16.0</c:v>
                </c:pt>
                <c:pt idx="295">
                  <c:v>16.0</c:v>
                </c:pt>
                <c:pt idx="296">
                  <c:v>16.0</c:v>
                </c:pt>
                <c:pt idx="297">
                  <c:v>16.0</c:v>
                </c:pt>
                <c:pt idx="298">
                  <c:v>16.0</c:v>
                </c:pt>
                <c:pt idx="299">
                  <c:v>16.0</c:v>
                </c:pt>
                <c:pt idx="300">
                  <c:v>15.0</c:v>
                </c:pt>
                <c:pt idx="301">
                  <c:v>16.0</c:v>
                </c:pt>
                <c:pt idx="302">
                  <c:v>16.0</c:v>
                </c:pt>
                <c:pt idx="303">
                  <c:v>16.0</c:v>
                </c:pt>
                <c:pt idx="304">
                  <c:v>16.0</c:v>
                </c:pt>
                <c:pt idx="305">
                  <c:v>16.0</c:v>
                </c:pt>
                <c:pt idx="306">
                  <c:v>16.0</c:v>
                </c:pt>
                <c:pt idx="307">
                  <c:v>16.0</c:v>
                </c:pt>
                <c:pt idx="308">
                  <c:v>16.0</c:v>
                </c:pt>
                <c:pt idx="309">
                  <c:v>16.0</c:v>
                </c:pt>
                <c:pt idx="310">
                  <c:v>16.0</c:v>
                </c:pt>
                <c:pt idx="311">
                  <c:v>16.0</c:v>
                </c:pt>
                <c:pt idx="312">
                  <c:v>16.0</c:v>
                </c:pt>
                <c:pt idx="313">
                  <c:v>16.0</c:v>
                </c:pt>
                <c:pt idx="314">
                  <c:v>16.0</c:v>
                </c:pt>
                <c:pt idx="315">
                  <c:v>16.0</c:v>
                </c:pt>
                <c:pt idx="316">
                  <c:v>16.0</c:v>
                </c:pt>
                <c:pt idx="317">
                  <c:v>16.0</c:v>
                </c:pt>
                <c:pt idx="318">
                  <c:v>16.0</c:v>
                </c:pt>
                <c:pt idx="319">
                  <c:v>16.0</c:v>
                </c:pt>
                <c:pt idx="320">
                  <c:v>16.0</c:v>
                </c:pt>
                <c:pt idx="321">
                  <c:v>16.0</c:v>
                </c:pt>
                <c:pt idx="322">
                  <c:v>16.0</c:v>
                </c:pt>
                <c:pt idx="323">
                  <c:v>16.0</c:v>
                </c:pt>
                <c:pt idx="324">
                  <c:v>16.0</c:v>
                </c:pt>
                <c:pt idx="325">
                  <c:v>16.0</c:v>
                </c:pt>
                <c:pt idx="326">
                  <c:v>16.0</c:v>
                </c:pt>
                <c:pt idx="327">
                  <c:v>15.0</c:v>
                </c:pt>
                <c:pt idx="328">
                  <c:v>16.0</c:v>
                </c:pt>
                <c:pt idx="329">
                  <c:v>16.0</c:v>
                </c:pt>
                <c:pt idx="330">
                  <c:v>7.0</c:v>
                </c:pt>
                <c:pt idx="331">
                  <c:v>7.0</c:v>
                </c:pt>
                <c:pt idx="332">
                  <c:v>16.0</c:v>
                </c:pt>
                <c:pt idx="333">
                  <c:v>16.0</c:v>
                </c:pt>
                <c:pt idx="334">
                  <c:v>16.0</c:v>
                </c:pt>
                <c:pt idx="335">
                  <c:v>16.0</c:v>
                </c:pt>
                <c:pt idx="336">
                  <c:v>16.0</c:v>
                </c:pt>
                <c:pt idx="337">
                  <c:v>16.0</c:v>
                </c:pt>
                <c:pt idx="338">
                  <c:v>15.0</c:v>
                </c:pt>
                <c:pt idx="339">
                  <c:v>16.0</c:v>
                </c:pt>
                <c:pt idx="340">
                  <c:v>16.0</c:v>
                </c:pt>
                <c:pt idx="341">
                  <c:v>16.0</c:v>
                </c:pt>
                <c:pt idx="342">
                  <c:v>15.0</c:v>
                </c:pt>
                <c:pt idx="343">
                  <c:v>16.0</c:v>
                </c:pt>
                <c:pt idx="344">
                  <c:v>16.0</c:v>
                </c:pt>
                <c:pt idx="345">
                  <c:v>16.0</c:v>
                </c:pt>
                <c:pt idx="346">
                  <c:v>16.0</c:v>
                </c:pt>
                <c:pt idx="347">
                  <c:v>16.0</c:v>
                </c:pt>
                <c:pt idx="348">
                  <c:v>16.0</c:v>
                </c:pt>
                <c:pt idx="349">
                  <c:v>16.0</c:v>
                </c:pt>
                <c:pt idx="350">
                  <c:v>16.0</c:v>
                </c:pt>
                <c:pt idx="351">
                  <c:v>16.0</c:v>
                </c:pt>
                <c:pt idx="352">
                  <c:v>16.0</c:v>
                </c:pt>
                <c:pt idx="353">
                  <c:v>16.0</c:v>
                </c:pt>
                <c:pt idx="354">
                  <c:v>16.0</c:v>
                </c:pt>
                <c:pt idx="355">
                  <c:v>16.0</c:v>
                </c:pt>
                <c:pt idx="356">
                  <c:v>16.0</c:v>
                </c:pt>
                <c:pt idx="357">
                  <c:v>16.0</c:v>
                </c:pt>
                <c:pt idx="358">
                  <c:v>16.0</c:v>
                </c:pt>
                <c:pt idx="359">
                  <c:v>16.0</c:v>
                </c:pt>
                <c:pt idx="360">
                  <c:v>16.0</c:v>
                </c:pt>
                <c:pt idx="361">
                  <c:v>16.0</c:v>
                </c:pt>
                <c:pt idx="362">
                  <c:v>16.0</c:v>
                </c:pt>
                <c:pt idx="363">
                  <c:v>16.0</c:v>
                </c:pt>
                <c:pt idx="364">
                  <c:v>16.0</c:v>
                </c:pt>
                <c:pt idx="365">
                  <c:v>16.0</c:v>
                </c:pt>
                <c:pt idx="366">
                  <c:v>16.0</c:v>
                </c:pt>
                <c:pt idx="367">
                  <c:v>16.0</c:v>
                </c:pt>
                <c:pt idx="368">
                  <c:v>16.0</c:v>
                </c:pt>
                <c:pt idx="369">
                  <c:v>16.0</c:v>
                </c:pt>
                <c:pt idx="370">
                  <c:v>16.0</c:v>
                </c:pt>
                <c:pt idx="371">
                  <c:v>16.0</c:v>
                </c:pt>
                <c:pt idx="372">
                  <c:v>16.0</c:v>
                </c:pt>
                <c:pt idx="373">
                  <c:v>16.0</c:v>
                </c:pt>
                <c:pt idx="374">
                  <c:v>16.0</c:v>
                </c:pt>
                <c:pt idx="375">
                  <c:v>16.0</c:v>
                </c:pt>
                <c:pt idx="376">
                  <c:v>16.0</c:v>
                </c:pt>
                <c:pt idx="377">
                  <c:v>16.0</c:v>
                </c:pt>
                <c:pt idx="378">
                  <c:v>16.0</c:v>
                </c:pt>
                <c:pt idx="379">
                  <c:v>16.0</c:v>
                </c:pt>
                <c:pt idx="380">
                  <c:v>16.0</c:v>
                </c:pt>
                <c:pt idx="381">
                  <c:v>16.0</c:v>
                </c:pt>
                <c:pt idx="382">
                  <c:v>16.0</c:v>
                </c:pt>
                <c:pt idx="383">
                  <c:v>16.0</c:v>
                </c:pt>
                <c:pt idx="384">
                  <c:v>16.0</c:v>
                </c:pt>
                <c:pt idx="385">
                  <c:v>16.0</c:v>
                </c:pt>
                <c:pt idx="386">
                  <c:v>16.0</c:v>
                </c:pt>
                <c:pt idx="387">
                  <c:v>16.0</c:v>
                </c:pt>
                <c:pt idx="388">
                  <c:v>16.0</c:v>
                </c:pt>
                <c:pt idx="389">
                  <c:v>16.0</c:v>
                </c:pt>
                <c:pt idx="390">
                  <c:v>16.0</c:v>
                </c:pt>
                <c:pt idx="391">
                  <c:v>16.0</c:v>
                </c:pt>
                <c:pt idx="392">
                  <c:v>16.0</c:v>
                </c:pt>
                <c:pt idx="393">
                  <c:v>16.0</c:v>
                </c:pt>
                <c:pt idx="394">
                  <c:v>16.0</c:v>
                </c:pt>
                <c:pt idx="395">
                  <c:v>16.0</c:v>
                </c:pt>
                <c:pt idx="396">
                  <c:v>16.0</c:v>
                </c:pt>
                <c:pt idx="397">
                  <c:v>16.0</c:v>
                </c:pt>
                <c:pt idx="398">
                  <c:v>16.0</c:v>
                </c:pt>
                <c:pt idx="399">
                  <c:v>16.0</c:v>
                </c:pt>
                <c:pt idx="400">
                  <c:v>16.0</c:v>
                </c:pt>
                <c:pt idx="401">
                  <c:v>16.0</c:v>
                </c:pt>
                <c:pt idx="402">
                  <c:v>16.0</c:v>
                </c:pt>
                <c:pt idx="403">
                  <c:v>16.0</c:v>
                </c:pt>
                <c:pt idx="404">
                  <c:v>16.0</c:v>
                </c:pt>
                <c:pt idx="405">
                  <c:v>16.0</c:v>
                </c:pt>
                <c:pt idx="406">
                  <c:v>16.0</c:v>
                </c:pt>
                <c:pt idx="407">
                  <c:v>16.0</c:v>
                </c:pt>
                <c:pt idx="408">
                  <c:v>16.0</c:v>
                </c:pt>
                <c:pt idx="409">
                  <c:v>16.0</c:v>
                </c:pt>
                <c:pt idx="410">
                  <c:v>16.0</c:v>
                </c:pt>
                <c:pt idx="411">
                  <c:v>16.0</c:v>
                </c:pt>
                <c:pt idx="412">
                  <c:v>16.0</c:v>
                </c:pt>
                <c:pt idx="413">
                  <c:v>16.0</c:v>
                </c:pt>
                <c:pt idx="414">
                  <c:v>16.0</c:v>
                </c:pt>
                <c:pt idx="415">
                  <c:v>16.0</c:v>
                </c:pt>
                <c:pt idx="416">
                  <c:v>16.0</c:v>
                </c:pt>
                <c:pt idx="417">
                  <c:v>16.0</c:v>
                </c:pt>
                <c:pt idx="418">
                  <c:v>16.0</c:v>
                </c:pt>
                <c:pt idx="419">
                  <c:v>15.0</c:v>
                </c:pt>
                <c:pt idx="420">
                  <c:v>16.0</c:v>
                </c:pt>
                <c:pt idx="421">
                  <c:v>15.0</c:v>
                </c:pt>
                <c:pt idx="422">
                  <c:v>16.0</c:v>
                </c:pt>
                <c:pt idx="423">
                  <c:v>16.0</c:v>
                </c:pt>
                <c:pt idx="424">
                  <c:v>16.0</c:v>
                </c:pt>
                <c:pt idx="425">
                  <c:v>15.0</c:v>
                </c:pt>
                <c:pt idx="426">
                  <c:v>16.0</c:v>
                </c:pt>
                <c:pt idx="427">
                  <c:v>16.0</c:v>
                </c:pt>
                <c:pt idx="428">
                  <c:v>16.0</c:v>
                </c:pt>
                <c:pt idx="429">
                  <c:v>16.0</c:v>
                </c:pt>
                <c:pt idx="430">
                  <c:v>16.0</c:v>
                </c:pt>
                <c:pt idx="431">
                  <c:v>16.0</c:v>
                </c:pt>
                <c:pt idx="432">
                  <c:v>16.0</c:v>
                </c:pt>
                <c:pt idx="433">
                  <c:v>16.0</c:v>
                </c:pt>
                <c:pt idx="434">
                  <c:v>16.0</c:v>
                </c:pt>
                <c:pt idx="435">
                  <c:v>16.0</c:v>
                </c:pt>
                <c:pt idx="436">
                  <c:v>16.0</c:v>
                </c:pt>
                <c:pt idx="437">
                  <c:v>16.0</c:v>
                </c:pt>
                <c:pt idx="438">
                  <c:v>16.0</c:v>
                </c:pt>
                <c:pt idx="439">
                  <c:v>16.0</c:v>
                </c:pt>
                <c:pt idx="440">
                  <c:v>16.0</c:v>
                </c:pt>
                <c:pt idx="441">
                  <c:v>16.0</c:v>
                </c:pt>
                <c:pt idx="442">
                  <c:v>16.0</c:v>
                </c:pt>
                <c:pt idx="443">
                  <c:v>16.0</c:v>
                </c:pt>
                <c:pt idx="444">
                  <c:v>16.0</c:v>
                </c:pt>
                <c:pt idx="445">
                  <c:v>16.0</c:v>
                </c:pt>
                <c:pt idx="446">
                  <c:v>16.0</c:v>
                </c:pt>
                <c:pt idx="447">
                  <c:v>16.0</c:v>
                </c:pt>
                <c:pt idx="448">
                  <c:v>16.0</c:v>
                </c:pt>
                <c:pt idx="449">
                  <c:v>16.0</c:v>
                </c:pt>
                <c:pt idx="450">
                  <c:v>16.0</c:v>
                </c:pt>
                <c:pt idx="451">
                  <c:v>15.0</c:v>
                </c:pt>
                <c:pt idx="452">
                  <c:v>16.0</c:v>
                </c:pt>
                <c:pt idx="453">
                  <c:v>16.0</c:v>
                </c:pt>
                <c:pt idx="454">
                  <c:v>16.0</c:v>
                </c:pt>
                <c:pt idx="455">
                  <c:v>16.0</c:v>
                </c:pt>
                <c:pt idx="456">
                  <c:v>16.0</c:v>
                </c:pt>
                <c:pt idx="457">
                  <c:v>16.0</c:v>
                </c:pt>
                <c:pt idx="458">
                  <c:v>16.0</c:v>
                </c:pt>
                <c:pt idx="459">
                  <c:v>16.0</c:v>
                </c:pt>
                <c:pt idx="460">
                  <c:v>16.0</c:v>
                </c:pt>
                <c:pt idx="461">
                  <c:v>16.0</c:v>
                </c:pt>
                <c:pt idx="462">
                  <c:v>16.0</c:v>
                </c:pt>
                <c:pt idx="463">
                  <c:v>16.0</c:v>
                </c:pt>
                <c:pt idx="464">
                  <c:v>16.0</c:v>
                </c:pt>
                <c:pt idx="465">
                  <c:v>16.0</c:v>
                </c:pt>
                <c:pt idx="466">
                  <c:v>16.0</c:v>
                </c:pt>
                <c:pt idx="467">
                  <c:v>16.0</c:v>
                </c:pt>
                <c:pt idx="468">
                  <c:v>16.0</c:v>
                </c:pt>
                <c:pt idx="469">
                  <c:v>16.0</c:v>
                </c:pt>
                <c:pt idx="470">
                  <c:v>16.0</c:v>
                </c:pt>
                <c:pt idx="471">
                  <c:v>16.0</c:v>
                </c:pt>
                <c:pt idx="472">
                  <c:v>16.0</c:v>
                </c:pt>
                <c:pt idx="473">
                  <c:v>16.0</c:v>
                </c:pt>
                <c:pt idx="474">
                  <c:v>16.0</c:v>
                </c:pt>
                <c:pt idx="475">
                  <c:v>16.0</c:v>
                </c:pt>
                <c:pt idx="476">
                  <c:v>16.0</c:v>
                </c:pt>
                <c:pt idx="477">
                  <c:v>16.0</c:v>
                </c:pt>
                <c:pt idx="478">
                  <c:v>16.0</c:v>
                </c:pt>
                <c:pt idx="479">
                  <c:v>16.0</c:v>
                </c:pt>
                <c:pt idx="480">
                  <c:v>16.0</c:v>
                </c:pt>
                <c:pt idx="481">
                  <c:v>16.0</c:v>
                </c:pt>
                <c:pt idx="482">
                  <c:v>16.0</c:v>
                </c:pt>
                <c:pt idx="483">
                  <c:v>16.0</c:v>
                </c:pt>
                <c:pt idx="484">
                  <c:v>16.0</c:v>
                </c:pt>
                <c:pt idx="485">
                  <c:v>16.0</c:v>
                </c:pt>
                <c:pt idx="486">
                  <c:v>16.0</c:v>
                </c:pt>
                <c:pt idx="487">
                  <c:v>16.0</c:v>
                </c:pt>
                <c:pt idx="488">
                  <c:v>16.0</c:v>
                </c:pt>
                <c:pt idx="489">
                  <c:v>16.0</c:v>
                </c:pt>
                <c:pt idx="490">
                  <c:v>16.0</c:v>
                </c:pt>
                <c:pt idx="491">
                  <c:v>16.0</c:v>
                </c:pt>
                <c:pt idx="492">
                  <c:v>16.0</c:v>
                </c:pt>
                <c:pt idx="493">
                  <c:v>16.0</c:v>
                </c:pt>
                <c:pt idx="494">
                  <c:v>16.0</c:v>
                </c:pt>
                <c:pt idx="495">
                  <c:v>15.0</c:v>
                </c:pt>
                <c:pt idx="496">
                  <c:v>16.0</c:v>
                </c:pt>
                <c:pt idx="497">
                  <c:v>16.0</c:v>
                </c:pt>
                <c:pt idx="498">
                  <c:v>16.0</c:v>
                </c:pt>
                <c:pt idx="499">
                  <c:v>16.0</c:v>
                </c:pt>
                <c:pt idx="500">
                  <c:v>16.0</c:v>
                </c:pt>
                <c:pt idx="501">
                  <c:v>16.0</c:v>
                </c:pt>
                <c:pt idx="502">
                  <c:v>16.0</c:v>
                </c:pt>
                <c:pt idx="503">
                  <c:v>16.0</c:v>
                </c:pt>
                <c:pt idx="504">
                  <c:v>16.0</c:v>
                </c:pt>
                <c:pt idx="505">
                  <c:v>16.0</c:v>
                </c:pt>
                <c:pt idx="506">
                  <c:v>16.0</c:v>
                </c:pt>
                <c:pt idx="507">
                  <c:v>16.0</c:v>
                </c:pt>
                <c:pt idx="508">
                  <c:v>16.0</c:v>
                </c:pt>
                <c:pt idx="509">
                  <c:v>16.0</c:v>
                </c:pt>
                <c:pt idx="510">
                  <c:v>16.0</c:v>
                </c:pt>
                <c:pt idx="511">
                  <c:v>16.0</c:v>
                </c:pt>
                <c:pt idx="512">
                  <c:v>16.0</c:v>
                </c:pt>
                <c:pt idx="513">
                  <c:v>16.0</c:v>
                </c:pt>
                <c:pt idx="514">
                  <c:v>16.0</c:v>
                </c:pt>
                <c:pt idx="515">
                  <c:v>16.0</c:v>
                </c:pt>
                <c:pt idx="516">
                  <c:v>16.0</c:v>
                </c:pt>
                <c:pt idx="517">
                  <c:v>16.0</c:v>
                </c:pt>
                <c:pt idx="518">
                  <c:v>16.0</c:v>
                </c:pt>
                <c:pt idx="519">
                  <c:v>16.0</c:v>
                </c:pt>
                <c:pt idx="520">
                  <c:v>16.0</c:v>
                </c:pt>
                <c:pt idx="521">
                  <c:v>16.0</c:v>
                </c:pt>
                <c:pt idx="522">
                  <c:v>16.0</c:v>
                </c:pt>
                <c:pt idx="523">
                  <c:v>16.0</c:v>
                </c:pt>
                <c:pt idx="524">
                  <c:v>16.0</c:v>
                </c:pt>
                <c:pt idx="525">
                  <c:v>16.0</c:v>
                </c:pt>
                <c:pt idx="526">
                  <c:v>16.0</c:v>
                </c:pt>
                <c:pt idx="527">
                  <c:v>16.0</c:v>
                </c:pt>
                <c:pt idx="528">
                  <c:v>16.0</c:v>
                </c:pt>
                <c:pt idx="529">
                  <c:v>16.0</c:v>
                </c:pt>
                <c:pt idx="530">
                  <c:v>16.0</c:v>
                </c:pt>
                <c:pt idx="531">
                  <c:v>16.0</c:v>
                </c:pt>
                <c:pt idx="532">
                  <c:v>16.0</c:v>
                </c:pt>
                <c:pt idx="533">
                  <c:v>16.0</c:v>
                </c:pt>
                <c:pt idx="534">
                  <c:v>16.0</c:v>
                </c:pt>
                <c:pt idx="535">
                  <c:v>16.0</c:v>
                </c:pt>
                <c:pt idx="536">
                  <c:v>16.0</c:v>
                </c:pt>
                <c:pt idx="537">
                  <c:v>16.0</c:v>
                </c:pt>
                <c:pt idx="538">
                  <c:v>16.0</c:v>
                </c:pt>
                <c:pt idx="539">
                  <c:v>16.0</c:v>
                </c:pt>
                <c:pt idx="540">
                  <c:v>16.0</c:v>
                </c:pt>
                <c:pt idx="541">
                  <c:v>14.0</c:v>
                </c:pt>
                <c:pt idx="542">
                  <c:v>16.0</c:v>
                </c:pt>
                <c:pt idx="543">
                  <c:v>16.0</c:v>
                </c:pt>
                <c:pt idx="544">
                  <c:v>16.0</c:v>
                </c:pt>
                <c:pt idx="545">
                  <c:v>16.0</c:v>
                </c:pt>
                <c:pt idx="546">
                  <c:v>16.0</c:v>
                </c:pt>
                <c:pt idx="547">
                  <c:v>16.0</c:v>
                </c:pt>
                <c:pt idx="548">
                  <c:v>16.0</c:v>
                </c:pt>
                <c:pt idx="549">
                  <c:v>16.0</c:v>
                </c:pt>
                <c:pt idx="550">
                  <c:v>15.0</c:v>
                </c:pt>
                <c:pt idx="551">
                  <c:v>16.0</c:v>
                </c:pt>
                <c:pt idx="552">
                  <c:v>16.0</c:v>
                </c:pt>
                <c:pt idx="553">
                  <c:v>16.0</c:v>
                </c:pt>
                <c:pt idx="554">
                  <c:v>16.0</c:v>
                </c:pt>
                <c:pt idx="555">
                  <c:v>15.0</c:v>
                </c:pt>
                <c:pt idx="556">
                  <c:v>16.0</c:v>
                </c:pt>
                <c:pt idx="557">
                  <c:v>16.0</c:v>
                </c:pt>
                <c:pt idx="558">
                  <c:v>16.0</c:v>
                </c:pt>
                <c:pt idx="559">
                  <c:v>16.0</c:v>
                </c:pt>
                <c:pt idx="560">
                  <c:v>16.0</c:v>
                </c:pt>
                <c:pt idx="561">
                  <c:v>16.0</c:v>
                </c:pt>
                <c:pt idx="562">
                  <c:v>16.0</c:v>
                </c:pt>
                <c:pt idx="563">
                  <c:v>16.0</c:v>
                </c:pt>
                <c:pt idx="564">
                  <c:v>16.0</c:v>
                </c:pt>
                <c:pt idx="565">
                  <c:v>16.0</c:v>
                </c:pt>
                <c:pt idx="566">
                  <c:v>16.0</c:v>
                </c:pt>
                <c:pt idx="567">
                  <c:v>16.0</c:v>
                </c:pt>
                <c:pt idx="568">
                  <c:v>16.0</c:v>
                </c:pt>
                <c:pt idx="569">
                  <c:v>16.0</c:v>
                </c:pt>
                <c:pt idx="570">
                  <c:v>16.0</c:v>
                </c:pt>
                <c:pt idx="571">
                  <c:v>16.0</c:v>
                </c:pt>
                <c:pt idx="572">
                  <c:v>16.0</c:v>
                </c:pt>
                <c:pt idx="573">
                  <c:v>16.0</c:v>
                </c:pt>
                <c:pt idx="574">
                  <c:v>16.0</c:v>
                </c:pt>
                <c:pt idx="575">
                  <c:v>16.0</c:v>
                </c:pt>
                <c:pt idx="576">
                  <c:v>16.0</c:v>
                </c:pt>
                <c:pt idx="577">
                  <c:v>15.0</c:v>
                </c:pt>
                <c:pt idx="578">
                  <c:v>16.0</c:v>
                </c:pt>
                <c:pt idx="579">
                  <c:v>16.0</c:v>
                </c:pt>
                <c:pt idx="580">
                  <c:v>16.0</c:v>
                </c:pt>
                <c:pt idx="581">
                  <c:v>16.0</c:v>
                </c:pt>
                <c:pt idx="582">
                  <c:v>14.0</c:v>
                </c:pt>
                <c:pt idx="583">
                  <c:v>16.0</c:v>
                </c:pt>
                <c:pt idx="584">
                  <c:v>16.0</c:v>
                </c:pt>
                <c:pt idx="585">
                  <c:v>16.0</c:v>
                </c:pt>
                <c:pt idx="586">
                  <c:v>16.0</c:v>
                </c:pt>
                <c:pt idx="587">
                  <c:v>16.0</c:v>
                </c:pt>
                <c:pt idx="588">
                  <c:v>16.0</c:v>
                </c:pt>
                <c:pt idx="589">
                  <c:v>16.0</c:v>
                </c:pt>
                <c:pt idx="590">
                  <c:v>16.0</c:v>
                </c:pt>
                <c:pt idx="591">
                  <c:v>16.0</c:v>
                </c:pt>
                <c:pt idx="592">
                  <c:v>16.0</c:v>
                </c:pt>
                <c:pt idx="593">
                  <c:v>15.0</c:v>
                </c:pt>
                <c:pt idx="594">
                  <c:v>16.0</c:v>
                </c:pt>
                <c:pt idx="595">
                  <c:v>14.0</c:v>
                </c:pt>
                <c:pt idx="596">
                  <c:v>16.0</c:v>
                </c:pt>
                <c:pt idx="597">
                  <c:v>12.0</c:v>
                </c:pt>
                <c:pt idx="598">
                  <c:v>16.0</c:v>
                </c:pt>
                <c:pt idx="599">
                  <c:v>16.0</c:v>
                </c:pt>
                <c:pt idx="600">
                  <c:v>16.0</c:v>
                </c:pt>
                <c:pt idx="601">
                  <c:v>16.0</c:v>
                </c:pt>
                <c:pt idx="602">
                  <c:v>16.0</c:v>
                </c:pt>
                <c:pt idx="603">
                  <c:v>16.0</c:v>
                </c:pt>
                <c:pt idx="604">
                  <c:v>15.0</c:v>
                </c:pt>
                <c:pt idx="605">
                  <c:v>16.0</c:v>
                </c:pt>
                <c:pt idx="606">
                  <c:v>16.0</c:v>
                </c:pt>
                <c:pt idx="607">
                  <c:v>16.0</c:v>
                </c:pt>
                <c:pt idx="608">
                  <c:v>16.0</c:v>
                </c:pt>
                <c:pt idx="609">
                  <c:v>16.0</c:v>
                </c:pt>
                <c:pt idx="610">
                  <c:v>16.0</c:v>
                </c:pt>
                <c:pt idx="611">
                  <c:v>16.0</c:v>
                </c:pt>
                <c:pt idx="612">
                  <c:v>16.0</c:v>
                </c:pt>
                <c:pt idx="613">
                  <c:v>16.0</c:v>
                </c:pt>
                <c:pt idx="614">
                  <c:v>16.0</c:v>
                </c:pt>
                <c:pt idx="615">
                  <c:v>16.0</c:v>
                </c:pt>
                <c:pt idx="616">
                  <c:v>16.0</c:v>
                </c:pt>
                <c:pt idx="617">
                  <c:v>16.0</c:v>
                </c:pt>
                <c:pt idx="618">
                  <c:v>16.0</c:v>
                </c:pt>
                <c:pt idx="619">
                  <c:v>16.0</c:v>
                </c:pt>
                <c:pt idx="620">
                  <c:v>16.0</c:v>
                </c:pt>
                <c:pt idx="621">
                  <c:v>16.0</c:v>
                </c:pt>
                <c:pt idx="622">
                  <c:v>16.0</c:v>
                </c:pt>
                <c:pt idx="623">
                  <c:v>16.0</c:v>
                </c:pt>
                <c:pt idx="624">
                  <c:v>16.0</c:v>
                </c:pt>
                <c:pt idx="625">
                  <c:v>16.0</c:v>
                </c:pt>
                <c:pt idx="626">
                  <c:v>16.0</c:v>
                </c:pt>
                <c:pt idx="627">
                  <c:v>16.0</c:v>
                </c:pt>
                <c:pt idx="628">
                  <c:v>16.0</c:v>
                </c:pt>
                <c:pt idx="629">
                  <c:v>16.0</c:v>
                </c:pt>
                <c:pt idx="630">
                  <c:v>16.0</c:v>
                </c:pt>
                <c:pt idx="631">
                  <c:v>16.0</c:v>
                </c:pt>
                <c:pt idx="632">
                  <c:v>16.0</c:v>
                </c:pt>
                <c:pt idx="633">
                  <c:v>16.0</c:v>
                </c:pt>
                <c:pt idx="634">
                  <c:v>16.0</c:v>
                </c:pt>
                <c:pt idx="635">
                  <c:v>16.0</c:v>
                </c:pt>
                <c:pt idx="636">
                  <c:v>16.0</c:v>
                </c:pt>
                <c:pt idx="637">
                  <c:v>16.0</c:v>
                </c:pt>
                <c:pt idx="638">
                  <c:v>16.0</c:v>
                </c:pt>
                <c:pt idx="639">
                  <c:v>16.0</c:v>
                </c:pt>
                <c:pt idx="640">
                  <c:v>16.0</c:v>
                </c:pt>
                <c:pt idx="641">
                  <c:v>16.0</c:v>
                </c:pt>
                <c:pt idx="642">
                  <c:v>16.0</c:v>
                </c:pt>
                <c:pt idx="643">
                  <c:v>4.0</c:v>
                </c:pt>
                <c:pt idx="644">
                  <c:v>16.0</c:v>
                </c:pt>
                <c:pt idx="645">
                  <c:v>16.0</c:v>
                </c:pt>
                <c:pt idx="646">
                  <c:v>9.0</c:v>
                </c:pt>
                <c:pt idx="647">
                  <c:v>16.0</c:v>
                </c:pt>
                <c:pt idx="648">
                  <c:v>16.0</c:v>
                </c:pt>
                <c:pt idx="649">
                  <c:v>16.0</c:v>
                </c:pt>
                <c:pt idx="650">
                  <c:v>16.0</c:v>
                </c:pt>
                <c:pt idx="651">
                  <c:v>16.0</c:v>
                </c:pt>
                <c:pt idx="652">
                  <c:v>16.0</c:v>
                </c:pt>
                <c:pt idx="653">
                  <c:v>16.0</c:v>
                </c:pt>
                <c:pt idx="654">
                  <c:v>16.0</c:v>
                </c:pt>
                <c:pt idx="655">
                  <c:v>16.0</c:v>
                </c:pt>
                <c:pt idx="656">
                  <c:v>16.0</c:v>
                </c:pt>
                <c:pt idx="657">
                  <c:v>12.0</c:v>
                </c:pt>
                <c:pt idx="658">
                  <c:v>15.0</c:v>
                </c:pt>
                <c:pt idx="659">
                  <c:v>13.0</c:v>
                </c:pt>
                <c:pt idx="660">
                  <c:v>16.0</c:v>
                </c:pt>
                <c:pt idx="661">
                  <c:v>16.0</c:v>
                </c:pt>
                <c:pt idx="662">
                  <c:v>16.0</c:v>
                </c:pt>
                <c:pt idx="663">
                  <c:v>16.0</c:v>
                </c:pt>
                <c:pt idx="664">
                  <c:v>16.0</c:v>
                </c:pt>
                <c:pt idx="665">
                  <c:v>16.0</c:v>
                </c:pt>
                <c:pt idx="666">
                  <c:v>15.0</c:v>
                </c:pt>
                <c:pt idx="667">
                  <c:v>16.0</c:v>
                </c:pt>
                <c:pt idx="668">
                  <c:v>16.0</c:v>
                </c:pt>
                <c:pt idx="669">
                  <c:v>16.0</c:v>
                </c:pt>
                <c:pt idx="670">
                  <c:v>16.0</c:v>
                </c:pt>
                <c:pt idx="671">
                  <c:v>16.0</c:v>
                </c:pt>
                <c:pt idx="672">
                  <c:v>16.0</c:v>
                </c:pt>
                <c:pt idx="673">
                  <c:v>16.0</c:v>
                </c:pt>
                <c:pt idx="674">
                  <c:v>16.0</c:v>
                </c:pt>
                <c:pt idx="675">
                  <c:v>16.0</c:v>
                </c:pt>
                <c:pt idx="676">
                  <c:v>16.0</c:v>
                </c:pt>
                <c:pt idx="677">
                  <c:v>16.0</c:v>
                </c:pt>
                <c:pt idx="678">
                  <c:v>16.0</c:v>
                </c:pt>
                <c:pt idx="679">
                  <c:v>16.0</c:v>
                </c:pt>
                <c:pt idx="680">
                  <c:v>15.0</c:v>
                </c:pt>
                <c:pt idx="681">
                  <c:v>16.0</c:v>
                </c:pt>
                <c:pt idx="682">
                  <c:v>16.0</c:v>
                </c:pt>
                <c:pt idx="683">
                  <c:v>16.0</c:v>
                </c:pt>
                <c:pt idx="684">
                  <c:v>16.0</c:v>
                </c:pt>
                <c:pt idx="685">
                  <c:v>16.0</c:v>
                </c:pt>
                <c:pt idx="686">
                  <c:v>16.0</c:v>
                </c:pt>
                <c:pt idx="687">
                  <c:v>16.0</c:v>
                </c:pt>
                <c:pt idx="688">
                  <c:v>16.0</c:v>
                </c:pt>
                <c:pt idx="689">
                  <c:v>16.0</c:v>
                </c:pt>
                <c:pt idx="690">
                  <c:v>16.0</c:v>
                </c:pt>
                <c:pt idx="691">
                  <c:v>16.0</c:v>
                </c:pt>
                <c:pt idx="692">
                  <c:v>16.0</c:v>
                </c:pt>
                <c:pt idx="693">
                  <c:v>16.0</c:v>
                </c:pt>
                <c:pt idx="694">
                  <c:v>16.0</c:v>
                </c:pt>
                <c:pt idx="695">
                  <c:v>16.0</c:v>
                </c:pt>
                <c:pt idx="696">
                  <c:v>16.0</c:v>
                </c:pt>
                <c:pt idx="697">
                  <c:v>16.0</c:v>
                </c:pt>
                <c:pt idx="698">
                  <c:v>16.0</c:v>
                </c:pt>
                <c:pt idx="699">
                  <c:v>16.0</c:v>
                </c:pt>
                <c:pt idx="700">
                  <c:v>15.0</c:v>
                </c:pt>
                <c:pt idx="701">
                  <c:v>16.0</c:v>
                </c:pt>
                <c:pt idx="702">
                  <c:v>16.0</c:v>
                </c:pt>
                <c:pt idx="703">
                  <c:v>16.0</c:v>
                </c:pt>
                <c:pt idx="704">
                  <c:v>16.0</c:v>
                </c:pt>
                <c:pt idx="705">
                  <c:v>15.0</c:v>
                </c:pt>
                <c:pt idx="706">
                  <c:v>16.0</c:v>
                </c:pt>
                <c:pt idx="707">
                  <c:v>16.0</c:v>
                </c:pt>
                <c:pt idx="708">
                  <c:v>16.0</c:v>
                </c:pt>
                <c:pt idx="709">
                  <c:v>10.0</c:v>
                </c:pt>
                <c:pt idx="710">
                  <c:v>1.0</c:v>
                </c:pt>
                <c:pt idx="711">
                  <c:v>1.0</c:v>
                </c:pt>
                <c:pt idx="712">
                  <c:v>1.0</c:v>
                </c:pt>
                <c:pt idx="713">
                  <c:v>16.0</c:v>
                </c:pt>
                <c:pt idx="714">
                  <c:v>16.0</c:v>
                </c:pt>
                <c:pt idx="715">
                  <c:v>16.0</c:v>
                </c:pt>
                <c:pt idx="716">
                  <c:v>16.0</c:v>
                </c:pt>
                <c:pt idx="717">
                  <c:v>13.0</c:v>
                </c:pt>
                <c:pt idx="718">
                  <c:v>16.0</c:v>
                </c:pt>
                <c:pt idx="719">
                  <c:v>16.0</c:v>
                </c:pt>
                <c:pt idx="720">
                  <c:v>16.0</c:v>
                </c:pt>
                <c:pt idx="721">
                  <c:v>15.0</c:v>
                </c:pt>
                <c:pt idx="722">
                  <c:v>16.0</c:v>
                </c:pt>
                <c:pt idx="723">
                  <c:v>16.0</c:v>
                </c:pt>
                <c:pt idx="724">
                  <c:v>15.0</c:v>
                </c:pt>
                <c:pt idx="725">
                  <c:v>16.0</c:v>
                </c:pt>
                <c:pt idx="726">
                  <c:v>16.0</c:v>
                </c:pt>
                <c:pt idx="727">
                  <c:v>16.0</c:v>
                </c:pt>
                <c:pt idx="728">
                  <c:v>14.0</c:v>
                </c:pt>
                <c:pt idx="729">
                  <c:v>16.0</c:v>
                </c:pt>
                <c:pt idx="730">
                  <c:v>16.0</c:v>
                </c:pt>
                <c:pt idx="731">
                  <c:v>16.0</c:v>
                </c:pt>
                <c:pt idx="732">
                  <c:v>16.0</c:v>
                </c:pt>
                <c:pt idx="733">
                  <c:v>15.0</c:v>
                </c:pt>
                <c:pt idx="734">
                  <c:v>16.0</c:v>
                </c:pt>
                <c:pt idx="735">
                  <c:v>16.0</c:v>
                </c:pt>
                <c:pt idx="736">
                  <c:v>16.0</c:v>
                </c:pt>
                <c:pt idx="737">
                  <c:v>16.0</c:v>
                </c:pt>
                <c:pt idx="738">
                  <c:v>16.0</c:v>
                </c:pt>
                <c:pt idx="739">
                  <c:v>16.0</c:v>
                </c:pt>
                <c:pt idx="740">
                  <c:v>16.0</c:v>
                </c:pt>
                <c:pt idx="741">
                  <c:v>16.0</c:v>
                </c:pt>
                <c:pt idx="742">
                  <c:v>16.0</c:v>
                </c:pt>
                <c:pt idx="743">
                  <c:v>16.0</c:v>
                </c:pt>
                <c:pt idx="744">
                  <c:v>16.0</c:v>
                </c:pt>
                <c:pt idx="745">
                  <c:v>16.0</c:v>
                </c:pt>
                <c:pt idx="746">
                  <c:v>16.0</c:v>
                </c:pt>
                <c:pt idx="747">
                  <c:v>16.0</c:v>
                </c:pt>
                <c:pt idx="748">
                  <c:v>16.0</c:v>
                </c:pt>
                <c:pt idx="749">
                  <c:v>16.0</c:v>
                </c:pt>
                <c:pt idx="750">
                  <c:v>16.0</c:v>
                </c:pt>
                <c:pt idx="751">
                  <c:v>16.0</c:v>
                </c:pt>
                <c:pt idx="752">
                  <c:v>16.0</c:v>
                </c:pt>
                <c:pt idx="753">
                  <c:v>16.0</c:v>
                </c:pt>
                <c:pt idx="754">
                  <c:v>16.0</c:v>
                </c:pt>
                <c:pt idx="755">
                  <c:v>16.0</c:v>
                </c:pt>
                <c:pt idx="756">
                  <c:v>16.0</c:v>
                </c:pt>
                <c:pt idx="757">
                  <c:v>16.0</c:v>
                </c:pt>
                <c:pt idx="758">
                  <c:v>15.0</c:v>
                </c:pt>
                <c:pt idx="759">
                  <c:v>16.0</c:v>
                </c:pt>
                <c:pt idx="760">
                  <c:v>16.0</c:v>
                </c:pt>
                <c:pt idx="761">
                  <c:v>16.0</c:v>
                </c:pt>
                <c:pt idx="762">
                  <c:v>16.0</c:v>
                </c:pt>
                <c:pt idx="763">
                  <c:v>16.0</c:v>
                </c:pt>
                <c:pt idx="764">
                  <c:v>16.0</c:v>
                </c:pt>
                <c:pt idx="765">
                  <c:v>14.0</c:v>
                </c:pt>
                <c:pt idx="766">
                  <c:v>16.0</c:v>
                </c:pt>
                <c:pt idx="767">
                  <c:v>14.0</c:v>
                </c:pt>
                <c:pt idx="768">
                  <c:v>16.0</c:v>
                </c:pt>
                <c:pt idx="769">
                  <c:v>16.0</c:v>
                </c:pt>
                <c:pt idx="770">
                  <c:v>16.0</c:v>
                </c:pt>
                <c:pt idx="771">
                  <c:v>16.0</c:v>
                </c:pt>
                <c:pt idx="772">
                  <c:v>16.0</c:v>
                </c:pt>
                <c:pt idx="773">
                  <c:v>16.0</c:v>
                </c:pt>
                <c:pt idx="774">
                  <c:v>16.0</c:v>
                </c:pt>
                <c:pt idx="775">
                  <c:v>16.0</c:v>
                </c:pt>
                <c:pt idx="776">
                  <c:v>16.0</c:v>
                </c:pt>
                <c:pt idx="777">
                  <c:v>15.0</c:v>
                </c:pt>
                <c:pt idx="778">
                  <c:v>16.0</c:v>
                </c:pt>
                <c:pt idx="779">
                  <c:v>16.0</c:v>
                </c:pt>
                <c:pt idx="780">
                  <c:v>16.0</c:v>
                </c:pt>
                <c:pt idx="781">
                  <c:v>16.0</c:v>
                </c:pt>
                <c:pt idx="782">
                  <c:v>16.0</c:v>
                </c:pt>
                <c:pt idx="783">
                  <c:v>16.0</c:v>
                </c:pt>
                <c:pt idx="784">
                  <c:v>16.0</c:v>
                </c:pt>
                <c:pt idx="785">
                  <c:v>16.0</c:v>
                </c:pt>
                <c:pt idx="786">
                  <c:v>16.0</c:v>
                </c:pt>
                <c:pt idx="787">
                  <c:v>16.0</c:v>
                </c:pt>
                <c:pt idx="788">
                  <c:v>16.0</c:v>
                </c:pt>
                <c:pt idx="789">
                  <c:v>13.0</c:v>
                </c:pt>
                <c:pt idx="790">
                  <c:v>16.0</c:v>
                </c:pt>
                <c:pt idx="791">
                  <c:v>16.0</c:v>
                </c:pt>
                <c:pt idx="792">
                  <c:v>16.0</c:v>
                </c:pt>
                <c:pt idx="793">
                  <c:v>14.0</c:v>
                </c:pt>
                <c:pt idx="794">
                  <c:v>16.0</c:v>
                </c:pt>
                <c:pt idx="795">
                  <c:v>16.0</c:v>
                </c:pt>
                <c:pt idx="796">
                  <c:v>16.0</c:v>
                </c:pt>
                <c:pt idx="797">
                  <c:v>16.0</c:v>
                </c:pt>
                <c:pt idx="798">
                  <c:v>0.0</c:v>
                </c:pt>
                <c:pt idx="799">
                  <c:v>0.0</c:v>
                </c:pt>
                <c:pt idx="800">
                  <c:v>0.0</c:v>
                </c:pt>
                <c:pt idx="801">
                  <c:v>0.0</c:v>
                </c:pt>
                <c:pt idx="802">
                  <c:v>0.0</c:v>
                </c:pt>
                <c:pt idx="803">
                  <c:v>0.0</c:v>
                </c:pt>
                <c:pt idx="804">
                  <c:v>0.0</c:v>
                </c:pt>
                <c:pt idx="805">
                  <c:v>0.0</c:v>
                </c:pt>
                <c:pt idx="806">
                  <c:v>0.0</c:v>
                </c:pt>
                <c:pt idx="807">
                  <c:v>0.0</c:v>
                </c:pt>
                <c:pt idx="808">
                  <c:v>0.0</c:v>
                </c:pt>
                <c:pt idx="809">
                  <c:v>0.0</c:v>
                </c:pt>
                <c:pt idx="810">
                  <c:v>0.0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776330984"/>
        <c:axId val="1776117672"/>
      </c:scatterChart>
      <c:valAx>
        <c:axId val="1776330984"/>
        <c:scaling>
          <c:orientation val="minMax"/>
          <c:max val="4.0"/>
        </c:scaling>
        <c:delete val="1"/>
        <c:axPos val="b"/>
        <c:majorGridlines/>
        <c:numFmt formatCode="General" sourceLinked="1"/>
        <c:majorTickMark val="out"/>
        <c:minorTickMark val="none"/>
        <c:tickLblPos val="nextTo"/>
        <c:crossAx val="1776117672"/>
        <c:crosses val="autoZero"/>
        <c:crossBetween val="midCat"/>
      </c:valAx>
      <c:valAx>
        <c:axId val="1776117672"/>
        <c:scaling>
          <c:orientation val="minMax"/>
          <c:max val="18.0"/>
          <c:min val="0.0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1776330984"/>
        <c:crosses val="autoZero"/>
        <c:crossBetween val="midCat"/>
        <c:majorUnit val="4.0"/>
      </c:valAx>
    </c:plotArea>
    <c:plotVisOnly val="1"/>
    <c:dispBlanksAs val="gap"/>
    <c:showDLblsOverMax val="0"/>
  </c:chart>
  <c:spPr>
    <a:ln>
      <a:noFill/>
    </a:ln>
  </c:spPr>
  <c:txPr>
    <a:bodyPr/>
    <a:lstStyle/>
    <a:p>
      <a:pPr>
        <a:defRPr sz="1000">
          <a:latin typeface="Times New Roman"/>
          <a:ea typeface="DejaVu Serif Condensed" pitchFamily="18" charset="0"/>
          <a:cs typeface="Times New Roman"/>
        </a:defRPr>
      </a:pPr>
      <a:endParaRPr lang="en-US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smoothMarker"/>
        <c:varyColors val="0"/>
        <c:ser>
          <c:idx val="0"/>
          <c:order val="0"/>
          <c:spPr>
            <a:ln w="12700">
              <a:solidFill>
                <a:schemeClr val="accent3"/>
              </a:solidFill>
            </a:ln>
          </c:spPr>
          <c:marker>
            <c:symbol val="triangle"/>
            <c:size val="5"/>
            <c:spPr>
              <a:solidFill>
                <a:schemeClr val="accent3"/>
              </a:solidFill>
              <a:ln>
                <a:solidFill>
                  <a:schemeClr val="accent3"/>
                </a:solidFill>
              </a:ln>
            </c:spPr>
          </c:marker>
          <c:xVal>
            <c:numRef>
              <c:f>'Task-trace'!$E$3:$E$781</c:f>
              <c:numCache>
                <c:formatCode>General</c:formatCode>
                <c:ptCount val="779"/>
                <c:pt idx="0">
                  <c:v>0.0</c:v>
                </c:pt>
                <c:pt idx="1">
                  <c:v>0.005</c:v>
                </c:pt>
                <c:pt idx="2">
                  <c:v>0.01</c:v>
                </c:pt>
                <c:pt idx="3">
                  <c:v>0.015</c:v>
                </c:pt>
                <c:pt idx="4">
                  <c:v>0.02</c:v>
                </c:pt>
                <c:pt idx="5">
                  <c:v>0.025</c:v>
                </c:pt>
                <c:pt idx="6">
                  <c:v>0.03</c:v>
                </c:pt>
                <c:pt idx="7">
                  <c:v>0.035</c:v>
                </c:pt>
                <c:pt idx="8">
                  <c:v>0.04</c:v>
                </c:pt>
                <c:pt idx="9">
                  <c:v>0.045</c:v>
                </c:pt>
                <c:pt idx="10">
                  <c:v>0.05</c:v>
                </c:pt>
                <c:pt idx="11">
                  <c:v>0.055</c:v>
                </c:pt>
                <c:pt idx="12">
                  <c:v>0.06</c:v>
                </c:pt>
                <c:pt idx="13">
                  <c:v>0.065</c:v>
                </c:pt>
                <c:pt idx="14">
                  <c:v>0.07</c:v>
                </c:pt>
                <c:pt idx="15">
                  <c:v>0.075</c:v>
                </c:pt>
                <c:pt idx="16">
                  <c:v>0.08</c:v>
                </c:pt>
                <c:pt idx="17">
                  <c:v>0.085</c:v>
                </c:pt>
                <c:pt idx="18">
                  <c:v>0.09</c:v>
                </c:pt>
                <c:pt idx="19">
                  <c:v>0.095</c:v>
                </c:pt>
                <c:pt idx="20">
                  <c:v>0.1</c:v>
                </c:pt>
                <c:pt idx="21">
                  <c:v>0.105</c:v>
                </c:pt>
                <c:pt idx="22">
                  <c:v>0.11</c:v>
                </c:pt>
                <c:pt idx="23">
                  <c:v>0.115</c:v>
                </c:pt>
                <c:pt idx="24">
                  <c:v>0.12</c:v>
                </c:pt>
                <c:pt idx="25">
                  <c:v>0.125</c:v>
                </c:pt>
                <c:pt idx="26">
                  <c:v>0.13</c:v>
                </c:pt>
                <c:pt idx="27">
                  <c:v>0.135</c:v>
                </c:pt>
                <c:pt idx="28">
                  <c:v>0.14</c:v>
                </c:pt>
                <c:pt idx="29">
                  <c:v>0.145</c:v>
                </c:pt>
                <c:pt idx="30">
                  <c:v>0.15</c:v>
                </c:pt>
                <c:pt idx="31">
                  <c:v>0.155</c:v>
                </c:pt>
                <c:pt idx="32">
                  <c:v>0.16</c:v>
                </c:pt>
                <c:pt idx="33">
                  <c:v>0.165</c:v>
                </c:pt>
                <c:pt idx="34">
                  <c:v>0.17</c:v>
                </c:pt>
                <c:pt idx="35">
                  <c:v>0.175</c:v>
                </c:pt>
                <c:pt idx="36">
                  <c:v>0.18</c:v>
                </c:pt>
                <c:pt idx="37">
                  <c:v>0.185</c:v>
                </c:pt>
                <c:pt idx="38">
                  <c:v>0.19</c:v>
                </c:pt>
                <c:pt idx="39">
                  <c:v>0.195</c:v>
                </c:pt>
                <c:pt idx="40">
                  <c:v>0.2</c:v>
                </c:pt>
                <c:pt idx="41">
                  <c:v>0.205</c:v>
                </c:pt>
                <c:pt idx="42">
                  <c:v>0.21</c:v>
                </c:pt>
                <c:pt idx="43">
                  <c:v>0.215</c:v>
                </c:pt>
                <c:pt idx="44">
                  <c:v>0.22</c:v>
                </c:pt>
                <c:pt idx="45">
                  <c:v>0.225</c:v>
                </c:pt>
                <c:pt idx="46">
                  <c:v>0.23</c:v>
                </c:pt>
                <c:pt idx="47">
                  <c:v>0.235</c:v>
                </c:pt>
                <c:pt idx="48">
                  <c:v>0.24</c:v>
                </c:pt>
                <c:pt idx="49">
                  <c:v>0.245</c:v>
                </c:pt>
                <c:pt idx="50">
                  <c:v>0.25</c:v>
                </c:pt>
                <c:pt idx="51">
                  <c:v>0.255</c:v>
                </c:pt>
                <c:pt idx="52">
                  <c:v>0.26</c:v>
                </c:pt>
                <c:pt idx="53">
                  <c:v>0.265</c:v>
                </c:pt>
                <c:pt idx="54">
                  <c:v>0.27</c:v>
                </c:pt>
                <c:pt idx="55">
                  <c:v>0.275</c:v>
                </c:pt>
                <c:pt idx="56">
                  <c:v>0.28</c:v>
                </c:pt>
                <c:pt idx="57">
                  <c:v>0.285</c:v>
                </c:pt>
                <c:pt idx="58">
                  <c:v>0.29</c:v>
                </c:pt>
                <c:pt idx="59">
                  <c:v>0.295</c:v>
                </c:pt>
                <c:pt idx="60">
                  <c:v>0.3</c:v>
                </c:pt>
                <c:pt idx="61">
                  <c:v>0.305</c:v>
                </c:pt>
                <c:pt idx="62">
                  <c:v>0.31</c:v>
                </c:pt>
                <c:pt idx="63">
                  <c:v>0.315</c:v>
                </c:pt>
                <c:pt idx="64">
                  <c:v>0.32</c:v>
                </c:pt>
                <c:pt idx="65">
                  <c:v>0.325</c:v>
                </c:pt>
                <c:pt idx="66">
                  <c:v>0.33</c:v>
                </c:pt>
                <c:pt idx="67">
                  <c:v>0.335</c:v>
                </c:pt>
                <c:pt idx="68">
                  <c:v>0.34</c:v>
                </c:pt>
                <c:pt idx="69">
                  <c:v>0.345</c:v>
                </c:pt>
                <c:pt idx="70">
                  <c:v>0.35</c:v>
                </c:pt>
                <c:pt idx="71">
                  <c:v>0.355</c:v>
                </c:pt>
                <c:pt idx="72">
                  <c:v>0.36</c:v>
                </c:pt>
                <c:pt idx="73">
                  <c:v>0.365</c:v>
                </c:pt>
                <c:pt idx="74">
                  <c:v>0.37</c:v>
                </c:pt>
                <c:pt idx="75">
                  <c:v>0.375</c:v>
                </c:pt>
                <c:pt idx="76">
                  <c:v>0.38</c:v>
                </c:pt>
                <c:pt idx="77">
                  <c:v>0.385</c:v>
                </c:pt>
                <c:pt idx="78">
                  <c:v>0.39</c:v>
                </c:pt>
                <c:pt idx="79">
                  <c:v>0.395</c:v>
                </c:pt>
                <c:pt idx="80">
                  <c:v>0.4</c:v>
                </c:pt>
                <c:pt idx="81">
                  <c:v>0.405</c:v>
                </c:pt>
                <c:pt idx="82">
                  <c:v>0.41</c:v>
                </c:pt>
                <c:pt idx="83">
                  <c:v>0.415</c:v>
                </c:pt>
                <c:pt idx="84">
                  <c:v>0.42</c:v>
                </c:pt>
                <c:pt idx="85">
                  <c:v>0.425</c:v>
                </c:pt>
                <c:pt idx="86">
                  <c:v>0.43</c:v>
                </c:pt>
                <c:pt idx="87">
                  <c:v>0.435</c:v>
                </c:pt>
                <c:pt idx="88">
                  <c:v>0.44</c:v>
                </c:pt>
                <c:pt idx="89">
                  <c:v>0.445</c:v>
                </c:pt>
                <c:pt idx="90">
                  <c:v>0.45</c:v>
                </c:pt>
                <c:pt idx="91">
                  <c:v>0.455</c:v>
                </c:pt>
                <c:pt idx="92">
                  <c:v>0.46</c:v>
                </c:pt>
                <c:pt idx="93">
                  <c:v>0.465</c:v>
                </c:pt>
                <c:pt idx="94">
                  <c:v>0.47</c:v>
                </c:pt>
                <c:pt idx="95">
                  <c:v>0.475</c:v>
                </c:pt>
                <c:pt idx="96">
                  <c:v>0.48</c:v>
                </c:pt>
                <c:pt idx="97">
                  <c:v>0.485</c:v>
                </c:pt>
                <c:pt idx="98">
                  <c:v>0.49</c:v>
                </c:pt>
                <c:pt idx="99">
                  <c:v>0.495</c:v>
                </c:pt>
                <c:pt idx="100">
                  <c:v>0.5</c:v>
                </c:pt>
                <c:pt idx="101">
                  <c:v>0.505</c:v>
                </c:pt>
                <c:pt idx="102">
                  <c:v>0.51</c:v>
                </c:pt>
                <c:pt idx="103">
                  <c:v>0.515</c:v>
                </c:pt>
                <c:pt idx="104">
                  <c:v>0.52</c:v>
                </c:pt>
                <c:pt idx="105">
                  <c:v>0.525</c:v>
                </c:pt>
                <c:pt idx="106">
                  <c:v>0.53</c:v>
                </c:pt>
                <c:pt idx="107">
                  <c:v>0.535</c:v>
                </c:pt>
                <c:pt idx="108">
                  <c:v>0.54</c:v>
                </c:pt>
                <c:pt idx="109">
                  <c:v>0.545</c:v>
                </c:pt>
                <c:pt idx="110">
                  <c:v>0.55</c:v>
                </c:pt>
                <c:pt idx="111">
                  <c:v>0.555</c:v>
                </c:pt>
                <c:pt idx="112">
                  <c:v>0.56</c:v>
                </c:pt>
                <c:pt idx="113">
                  <c:v>0.565</c:v>
                </c:pt>
                <c:pt idx="114">
                  <c:v>0.57</c:v>
                </c:pt>
                <c:pt idx="115">
                  <c:v>0.575</c:v>
                </c:pt>
                <c:pt idx="116">
                  <c:v>0.58</c:v>
                </c:pt>
                <c:pt idx="117">
                  <c:v>0.585</c:v>
                </c:pt>
                <c:pt idx="118">
                  <c:v>0.59</c:v>
                </c:pt>
                <c:pt idx="119">
                  <c:v>0.595</c:v>
                </c:pt>
                <c:pt idx="120">
                  <c:v>0.6</c:v>
                </c:pt>
                <c:pt idx="121">
                  <c:v>0.605</c:v>
                </c:pt>
                <c:pt idx="122">
                  <c:v>0.61</c:v>
                </c:pt>
                <c:pt idx="123">
                  <c:v>0.615</c:v>
                </c:pt>
                <c:pt idx="124">
                  <c:v>0.62</c:v>
                </c:pt>
                <c:pt idx="125">
                  <c:v>0.625</c:v>
                </c:pt>
                <c:pt idx="126">
                  <c:v>0.63</c:v>
                </c:pt>
                <c:pt idx="127">
                  <c:v>0.635</c:v>
                </c:pt>
                <c:pt idx="128">
                  <c:v>0.64</c:v>
                </c:pt>
                <c:pt idx="129">
                  <c:v>0.645</c:v>
                </c:pt>
                <c:pt idx="130">
                  <c:v>0.65</c:v>
                </c:pt>
                <c:pt idx="131">
                  <c:v>0.655</c:v>
                </c:pt>
                <c:pt idx="132">
                  <c:v>0.66</c:v>
                </c:pt>
                <c:pt idx="133">
                  <c:v>0.665</c:v>
                </c:pt>
                <c:pt idx="134">
                  <c:v>0.67</c:v>
                </c:pt>
                <c:pt idx="135">
                  <c:v>0.675</c:v>
                </c:pt>
                <c:pt idx="136">
                  <c:v>0.68</c:v>
                </c:pt>
                <c:pt idx="137">
                  <c:v>0.685</c:v>
                </c:pt>
                <c:pt idx="138">
                  <c:v>0.69</c:v>
                </c:pt>
                <c:pt idx="139">
                  <c:v>0.695</c:v>
                </c:pt>
                <c:pt idx="140">
                  <c:v>0.7</c:v>
                </c:pt>
                <c:pt idx="141">
                  <c:v>0.705</c:v>
                </c:pt>
                <c:pt idx="142">
                  <c:v>0.71</c:v>
                </c:pt>
                <c:pt idx="143">
                  <c:v>0.715</c:v>
                </c:pt>
                <c:pt idx="144">
                  <c:v>0.72</c:v>
                </c:pt>
                <c:pt idx="145">
                  <c:v>0.725</c:v>
                </c:pt>
                <c:pt idx="146">
                  <c:v>0.73</c:v>
                </c:pt>
                <c:pt idx="147">
                  <c:v>0.735</c:v>
                </c:pt>
                <c:pt idx="148">
                  <c:v>0.74</c:v>
                </c:pt>
                <c:pt idx="149">
                  <c:v>0.745</c:v>
                </c:pt>
                <c:pt idx="150">
                  <c:v>0.75</c:v>
                </c:pt>
                <c:pt idx="151">
                  <c:v>0.755</c:v>
                </c:pt>
                <c:pt idx="152">
                  <c:v>0.76</c:v>
                </c:pt>
                <c:pt idx="153">
                  <c:v>0.765</c:v>
                </c:pt>
                <c:pt idx="154">
                  <c:v>0.77</c:v>
                </c:pt>
                <c:pt idx="155">
                  <c:v>0.775</c:v>
                </c:pt>
                <c:pt idx="156">
                  <c:v>0.78</c:v>
                </c:pt>
                <c:pt idx="157">
                  <c:v>0.785</c:v>
                </c:pt>
                <c:pt idx="158">
                  <c:v>0.79</c:v>
                </c:pt>
                <c:pt idx="159">
                  <c:v>0.795</c:v>
                </c:pt>
                <c:pt idx="160">
                  <c:v>0.8</c:v>
                </c:pt>
                <c:pt idx="161">
                  <c:v>0.805</c:v>
                </c:pt>
                <c:pt idx="162">
                  <c:v>0.81</c:v>
                </c:pt>
                <c:pt idx="163">
                  <c:v>0.815</c:v>
                </c:pt>
                <c:pt idx="164">
                  <c:v>0.82</c:v>
                </c:pt>
                <c:pt idx="165">
                  <c:v>0.825</c:v>
                </c:pt>
                <c:pt idx="166">
                  <c:v>0.83</c:v>
                </c:pt>
                <c:pt idx="167">
                  <c:v>0.835</c:v>
                </c:pt>
                <c:pt idx="168">
                  <c:v>0.84</c:v>
                </c:pt>
                <c:pt idx="169">
                  <c:v>0.845</c:v>
                </c:pt>
                <c:pt idx="170">
                  <c:v>0.85</c:v>
                </c:pt>
                <c:pt idx="171">
                  <c:v>0.855</c:v>
                </c:pt>
                <c:pt idx="172">
                  <c:v>0.86</c:v>
                </c:pt>
                <c:pt idx="173">
                  <c:v>0.865</c:v>
                </c:pt>
                <c:pt idx="174">
                  <c:v>0.87</c:v>
                </c:pt>
                <c:pt idx="175">
                  <c:v>0.875</c:v>
                </c:pt>
                <c:pt idx="176">
                  <c:v>0.88</c:v>
                </c:pt>
                <c:pt idx="177">
                  <c:v>0.885</c:v>
                </c:pt>
                <c:pt idx="178">
                  <c:v>0.89</c:v>
                </c:pt>
                <c:pt idx="179">
                  <c:v>0.895</c:v>
                </c:pt>
                <c:pt idx="180">
                  <c:v>0.9</c:v>
                </c:pt>
                <c:pt idx="181">
                  <c:v>0.905</c:v>
                </c:pt>
                <c:pt idx="182">
                  <c:v>0.91</c:v>
                </c:pt>
                <c:pt idx="183">
                  <c:v>0.915</c:v>
                </c:pt>
                <c:pt idx="184">
                  <c:v>0.92</c:v>
                </c:pt>
                <c:pt idx="185">
                  <c:v>0.925</c:v>
                </c:pt>
                <c:pt idx="186">
                  <c:v>0.93</c:v>
                </c:pt>
                <c:pt idx="187">
                  <c:v>0.935</c:v>
                </c:pt>
                <c:pt idx="188">
                  <c:v>0.94</c:v>
                </c:pt>
                <c:pt idx="189">
                  <c:v>0.945</c:v>
                </c:pt>
                <c:pt idx="190">
                  <c:v>0.95</c:v>
                </c:pt>
                <c:pt idx="191">
                  <c:v>0.955</c:v>
                </c:pt>
                <c:pt idx="192">
                  <c:v>0.96</c:v>
                </c:pt>
                <c:pt idx="193">
                  <c:v>0.965</c:v>
                </c:pt>
                <c:pt idx="194">
                  <c:v>0.97</c:v>
                </c:pt>
                <c:pt idx="195">
                  <c:v>0.975</c:v>
                </c:pt>
                <c:pt idx="196">
                  <c:v>0.98</c:v>
                </c:pt>
                <c:pt idx="197">
                  <c:v>0.985</c:v>
                </c:pt>
                <c:pt idx="198">
                  <c:v>0.99</c:v>
                </c:pt>
                <c:pt idx="199">
                  <c:v>0.995</c:v>
                </c:pt>
                <c:pt idx="200">
                  <c:v>1.0</c:v>
                </c:pt>
                <c:pt idx="201">
                  <c:v>1.005</c:v>
                </c:pt>
                <c:pt idx="202">
                  <c:v>1.01</c:v>
                </c:pt>
                <c:pt idx="203">
                  <c:v>1.015</c:v>
                </c:pt>
                <c:pt idx="204">
                  <c:v>1.02</c:v>
                </c:pt>
                <c:pt idx="205">
                  <c:v>1.025</c:v>
                </c:pt>
                <c:pt idx="206">
                  <c:v>1.03</c:v>
                </c:pt>
                <c:pt idx="207">
                  <c:v>1.035</c:v>
                </c:pt>
                <c:pt idx="208">
                  <c:v>1.04</c:v>
                </c:pt>
                <c:pt idx="209">
                  <c:v>1.045</c:v>
                </c:pt>
                <c:pt idx="210">
                  <c:v>1.05</c:v>
                </c:pt>
                <c:pt idx="211">
                  <c:v>1.055</c:v>
                </c:pt>
                <c:pt idx="212">
                  <c:v>1.06</c:v>
                </c:pt>
                <c:pt idx="213">
                  <c:v>1.065</c:v>
                </c:pt>
                <c:pt idx="214">
                  <c:v>1.07</c:v>
                </c:pt>
                <c:pt idx="215">
                  <c:v>1.075</c:v>
                </c:pt>
                <c:pt idx="216">
                  <c:v>1.08</c:v>
                </c:pt>
                <c:pt idx="217">
                  <c:v>1.085</c:v>
                </c:pt>
                <c:pt idx="218">
                  <c:v>1.09</c:v>
                </c:pt>
                <c:pt idx="219">
                  <c:v>1.095</c:v>
                </c:pt>
                <c:pt idx="220">
                  <c:v>1.1</c:v>
                </c:pt>
                <c:pt idx="221">
                  <c:v>1.105</c:v>
                </c:pt>
                <c:pt idx="222">
                  <c:v>1.11</c:v>
                </c:pt>
                <c:pt idx="223">
                  <c:v>1.115</c:v>
                </c:pt>
                <c:pt idx="224">
                  <c:v>1.12</c:v>
                </c:pt>
                <c:pt idx="225">
                  <c:v>1.125</c:v>
                </c:pt>
                <c:pt idx="226">
                  <c:v>1.13</c:v>
                </c:pt>
                <c:pt idx="227">
                  <c:v>1.135</c:v>
                </c:pt>
                <c:pt idx="228">
                  <c:v>1.14</c:v>
                </c:pt>
                <c:pt idx="229">
                  <c:v>1.145</c:v>
                </c:pt>
                <c:pt idx="230">
                  <c:v>1.15</c:v>
                </c:pt>
                <c:pt idx="231">
                  <c:v>1.155</c:v>
                </c:pt>
                <c:pt idx="232">
                  <c:v>1.16</c:v>
                </c:pt>
                <c:pt idx="233">
                  <c:v>1.165</c:v>
                </c:pt>
                <c:pt idx="234">
                  <c:v>1.17</c:v>
                </c:pt>
                <c:pt idx="235">
                  <c:v>1.175</c:v>
                </c:pt>
                <c:pt idx="236">
                  <c:v>1.18</c:v>
                </c:pt>
                <c:pt idx="237">
                  <c:v>1.185</c:v>
                </c:pt>
                <c:pt idx="238">
                  <c:v>1.19</c:v>
                </c:pt>
                <c:pt idx="239">
                  <c:v>1.195</c:v>
                </c:pt>
                <c:pt idx="240">
                  <c:v>1.2</c:v>
                </c:pt>
                <c:pt idx="241">
                  <c:v>1.205</c:v>
                </c:pt>
                <c:pt idx="242">
                  <c:v>1.21</c:v>
                </c:pt>
                <c:pt idx="243">
                  <c:v>1.215</c:v>
                </c:pt>
                <c:pt idx="244">
                  <c:v>1.22</c:v>
                </c:pt>
                <c:pt idx="245">
                  <c:v>1.225</c:v>
                </c:pt>
                <c:pt idx="246">
                  <c:v>1.23</c:v>
                </c:pt>
                <c:pt idx="247">
                  <c:v>1.235</c:v>
                </c:pt>
                <c:pt idx="248">
                  <c:v>1.24</c:v>
                </c:pt>
                <c:pt idx="249">
                  <c:v>1.245</c:v>
                </c:pt>
                <c:pt idx="250">
                  <c:v>1.25</c:v>
                </c:pt>
                <c:pt idx="251">
                  <c:v>1.255</c:v>
                </c:pt>
                <c:pt idx="252">
                  <c:v>1.26</c:v>
                </c:pt>
                <c:pt idx="253">
                  <c:v>1.265</c:v>
                </c:pt>
                <c:pt idx="254">
                  <c:v>1.27</c:v>
                </c:pt>
                <c:pt idx="255">
                  <c:v>1.275</c:v>
                </c:pt>
                <c:pt idx="256">
                  <c:v>1.28</c:v>
                </c:pt>
                <c:pt idx="257">
                  <c:v>1.285</c:v>
                </c:pt>
                <c:pt idx="258">
                  <c:v>1.29</c:v>
                </c:pt>
                <c:pt idx="259">
                  <c:v>1.295</c:v>
                </c:pt>
                <c:pt idx="260">
                  <c:v>1.3</c:v>
                </c:pt>
                <c:pt idx="261">
                  <c:v>1.305</c:v>
                </c:pt>
                <c:pt idx="262">
                  <c:v>1.31</c:v>
                </c:pt>
                <c:pt idx="263">
                  <c:v>1.315</c:v>
                </c:pt>
                <c:pt idx="264">
                  <c:v>1.32</c:v>
                </c:pt>
                <c:pt idx="265">
                  <c:v>1.325</c:v>
                </c:pt>
                <c:pt idx="266">
                  <c:v>1.33</c:v>
                </c:pt>
                <c:pt idx="267">
                  <c:v>1.335</c:v>
                </c:pt>
                <c:pt idx="268">
                  <c:v>1.34</c:v>
                </c:pt>
                <c:pt idx="269">
                  <c:v>1.345</c:v>
                </c:pt>
                <c:pt idx="270">
                  <c:v>1.35</c:v>
                </c:pt>
                <c:pt idx="271">
                  <c:v>1.355</c:v>
                </c:pt>
                <c:pt idx="272">
                  <c:v>1.36</c:v>
                </c:pt>
                <c:pt idx="273">
                  <c:v>1.365</c:v>
                </c:pt>
                <c:pt idx="274">
                  <c:v>1.37</c:v>
                </c:pt>
                <c:pt idx="275">
                  <c:v>1.375</c:v>
                </c:pt>
                <c:pt idx="276">
                  <c:v>1.38</c:v>
                </c:pt>
                <c:pt idx="277">
                  <c:v>1.385</c:v>
                </c:pt>
                <c:pt idx="278">
                  <c:v>1.39</c:v>
                </c:pt>
                <c:pt idx="279">
                  <c:v>1.395</c:v>
                </c:pt>
                <c:pt idx="280">
                  <c:v>1.4</c:v>
                </c:pt>
                <c:pt idx="281">
                  <c:v>1.405</c:v>
                </c:pt>
                <c:pt idx="282">
                  <c:v>1.41</c:v>
                </c:pt>
                <c:pt idx="283">
                  <c:v>1.415</c:v>
                </c:pt>
                <c:pt idx="284">
                  <c:v>1.42</c:v>
                </c:pt>
                <c:pt idx="285">
                  <c:v>1.425</c:v>
                </c:pt>
                <c:pt idx="286">
                  <c:v>1.43</c:v>
                </c:pt>
                <c:pt idx="287">
                  <c:v>1.435</c:v>
                </c:pt>
                <c:pt idx="288">
                  <c:v>1.44</c:v>
                </c:pt>
                <c:pt idx="289">
                  <c:v>1.445</c:v>
                </c:pt>
                <c:pt idx="290">
                  <c:v>1.45</c:v>
                </c:pt>
                <c:pt idx="291">
                  <c:v>1.455</c:v>
                </c:pt>
                <c:pt idx="292">
                  <c:v>1.46</c:v>
                </c:pt>
                <c:pt idx="293">
                  <c:v>1.465</c:v>
                </c:pt>
                <c:pt idx="294">
                  <c:v>1.47</c:v>
                </c:pt>
                <c:pt idx="295">
                  <c:v>1.475</c:v>
                </c:pt>
                <c:pt idx="296">
                  <c:v>1.48</c:v>
                </c:pt>
                <c:pt idx="297">
                  <c:v>1.485</c:v>
                </c:pt>
                <c:pt idx="298">
                  <c:v>1.49</c:v>
                </c:pt>
                <c:pt idx="299">
                  <c:v>1.495</c:v>
                </c:pt>
                <c:pt idx="300">
                  <c:v>1.5</c:v>
                </c:pt>
                <c:pt idx="301">
                  <c:v>1.505</c:v>
                </c:pt>
                <c:pt idx="302">
                  <c:v>1.51</c:v>
                </c:pt>
                <c:pt idx="303">
                  <c:v>1.515</c:v>
                </c:pt>
                <c:pt idx="304">
                  <c:v>1.52</c:v>
                </c:pt>
                <c:pt idx="305">
                  <c:v>1.525</c:v>
                </c:pt>
                <c:pt idx="306">
                  <c:v>1.53</c:v>
                </c:pt>
                <c:pt idx="307">
                  <c:v>1.535</c:v>
                </c:pt>
                <c:pt idx="308">
                  <c:v>1.54</c:v>
                </c:pt>
                <c:pt idx="309">
                  <c:v>1.545</c:v>
                </c:pt>
                <c:pt idx="310">
                  <c:v>1.55</c:v>
                </c:pt>
                <c:pt idx="311">
                  <c:v>1.555</c:v>
                </c:pt>
                <c:pt idx="312">
                  <c:v>1.56</c:v>
                </c:pt>
                <c:pt idx="313">
                  <c:v>1.565</c:v>
                </c:pt>
                <c:pt idx="314">
                  <c:v>1.57</c:v>
                </c:pt>
                <c:pt idx="315">
                  <c:v>1.575</c:v>
                </c:pt>
                <c:pt idx="316">
                  <c:v>1.58</c:v>
                </c:pt>
                <c:pt idx="317">
                  <c:v>1.585</c:v>
                </c:pt>
                <c:pt idx="318">
                  <c:v>1.59</c:v>
                </c:pt>
                <c:pt idx="319">
                  <c:v>1.595</c:v>
                </c:pt>
                <c:pt idx="320">
                  <c:v>1.6</c:v>
                </c:pt>
                <c:pt idx="321">
                  <c:v>1.605</c:v>
                </c:pt>
                <c:pt idx="322">
                  <c:v>1.61</c:v>
                </c:pt>
                <c:pt idx="323">
                  <c:v>1.615</c:v>
                </c:pt>
                <c:pt idx="324">
                  <c:v>1.62</c:v>
                </c:pt>
                <c:pt idx="325">
                  <c:v>1.625</c:v>
                </c:pt>
                <c:pt idx="326">
                  <c:v>1.63</c:v>
                </c:pt>
                <c:pt idx="327">
                  <c:v>1.635</c:v>
                </c:pt>
                <c:pt idx="328">
                  <c:v>1.64</c:v>
                </c:pt>
                <c:pt idx="329">
                  <c:v>1.645</c:v>
                </c:pt>
                <c:pt idx="330">
                  <c:v>1.65</c:v>
                </c:pt>
                <c:pt idx="331">
                  <c:v>1.655</c:v>
                </c:pt>
                <c:pt idx="332">
                  <c:v>1.66</c:v>
                </c:pt>
                <c:pt idx="333">
                  <c:v>1.665</c:v>
                </c:pt>
                <c:pt idx="334">
                  <c:v>1.67</c:v>
                </c:pt>
                <c:pt idx="335">
                  <c:v>1.675</c:v>
                </c:pt>
                <c:pt idx="336">
                  <c:v>1.68</c:v>
                </c:pt>
                <c:pt idx="337">
                  <c:v>1.685</c:v>
                </c:pt>
                <c:pt idx="338">
                  <c:v>1.69</c:v>
                </c:pt>
                <c:pt idx="339">
                  <c:v>1.695</c:v>
                </c:pt>
                <c:pt idx="340">
                  <c:v>1.7</c:v>
                </c:pt>
                <c:pt idx="341">
                  <c:v>1.705</c:v>
                </c:pt>
                <c:pt idx="342">
                  <c:v>1.71</c:v>
                </c:pt>
                <c:pt idx="343">
                  <c:v>1.715</c:v>
                </c:pt>
                <c:pt idx="344">
                  <c:v>1.72</c:v>
                </c:pt>
                <c:pt idx="345">
                  <c:v>1.725</c:v>
                </c:pt>
                <c:pt idx="346">
                  <c:v>1.73</c:v>
                </c:pt>
                <c:pt idx="347">
                  <c:v>1.735</c:v>
                </c:pt>
                <c:pt idx="348">
                  <c:v>1.74</c:v>
                </c:pt>
                <c:pt idx="349">
                  <c:v>1.745</c:v>
                </c:pt>
                <c:pt idx="350">
                  <c:v>1.75</c:v>
                </c:pt>
                <c:pt idx="351">
                  <c:v>1.755</c:v>
                </c:pt>
                <c:pt idx="352">
                  <c:v>1.76</c:v>
                </c:pt>
                <c:pt idx="353">
                  <c:v>1.765</c:v>
                </c:pt>
                <c:pt idx="354">
                  <c:v>1.77</c:v>
                </c:pt>
                <c:pt idx="355">
                  <c:v>1.775</c:v>
                </c:pt>
                <c:pt idx="356">
                  <c:v>1.78</c:v>
                </c:pt>
                <c:pt idx="357">
                  <c:v>1.785</c:v>
                </c:pt>
                <c:pt idx="358">
                  <c:v>1.79</c:v>
                </c:pt>
                <c:pt idx="359">
                  <c:v>1.795</c:v>
                </c:pt>
                <c:pt idx="360">
                  <c:v>1.8</c:v>
                </c:pt>
                <c:pt idx="361">
                  <c:v>1.805</c:v>
                </c:pt>
                <c:pt idx="362">
                  <c:v>1.81</c:v>
                </c:pt>
                <c:pt idx="363">
                  <c:v>1.815</c:v>
                </c:pt>
                <c:pt idx="364">
                  <c:v>1.82</c:v>
                </c:pt>
                <c:pt idx="365">
                  <c:v>1.825</c:v>
                </c:pt>
                <c:pt idx="366">
                  <c:v>1.83</c:v>
                </c:pt>
                <c:pt idx="367">
                  <c:v>1.835</c:v>
                </c:pt>
                <c:pt idx="368">
                  <c:v>1.84</c:v>
                </c:pt>
                <c:pt idx="369">
                  <c:v>1.845</c:v>
                </c:pt>
                <c:pt idx="370">
                  <c:v>1.85</c:v>
                </c:pt>
                <c:pt idx="371">
                  <c:v>1.855</c:v>
                </c:pt>
                <c:pt idx="372">
                  <c:v>1.86</c:v>
                </c:pt>
                <c:pt idx="373">
                  <c:v>1.865</c:v>
                </c:pt>
                <c:pt idx="374">
                  <c:v>1.87</c:v>
                </c:pt>
                <c:pt idx="375">
                  <c:v>1.875</c:v>
                </c:pt>
                <c:pt idx="376">
                  <c:v>1.88</c:v>
                </c:pt>
                <c:pt idx="377">
                  <c:v>1.885</c:v>
                </c:pt>
                <c:pt idx="378">
                  <c:v>1.89</c:v>
                </c:pt>
                <c:pt idx="379">
                  <c:v>1.895</c:v>
                </c:pt>
                <c:pt idx="380">
                  <c:v>1.9</c:v>
                </c:pt>
                <c:pt idx="381">
                  <c:v>1.905</c:v>
                </c:pt>
                <c:pt idx="382">
                  <c:v>1.91</c:v>
                </c:pt>
                <c:pt idx="383">
                  <c:v>1.915</c:v>
                </c:pt>
                <c:pt idx="384">
                  <c:v>1.92</c:v>
                </c:pt>
                <c:pt idx="385">
                  <c:v>1.925</c:v>
                </c:pt>
                <c:pt idx="386">
                  <c:v>1.93</c:v>
                </c:pt>
                <c:pt idx="387">
                  <c:v>1.935</c:v>
                </c:pt>
                <c:pt idx="388">
                  <c:v>1.94</c:v>
                </c:pt>
                <c:pt idx="389">
                  <c:v>1.945</c:v>
                </c:pt>
                <c:pt idx="390">
                  <c:v>1.95</c:v>
                </c:pt>
                <c:pt idx="391">
                  <c:v>1.955</c:v>
                </c:pt>
                <c:pt idx="392">
                  <c:v>1.96</c:v>
                </c:pt>
                <c:pt idx="393">
                  <c:v>1.965</c:v>
                </c:pt>
                <c:pt idx="394">
                  <c:v>1.97</c:v>
                </c:pt>
                <c:pt idx="395">
                  <c:v>1.975</c:v>
                </c:pt>
                <c:pt idx="396">
                  <c:v>1.98</c:v>
                </c:pt>
                <c:pt idx="397">
                  <c:v>1.985</c:v>
                </c:pt>
                <c:pt idx="398">
                  <c:v>1.99</c:v>
                </c:pt>
                <c:pt idx="399">
                  <c:v>1.995</c:v>
                </c:pt>
                <c:pt idx="400">
                  <c:v>2.0</c:v>
                </c:pt>
                <c:pt idx="401">
                  <c:v>2.005</c:v>
                </c:pt>
                <c:pt idx="402">
                  <c:v>2.01</c:v>
                </c:pt>
                <c:pt idx="403">
                  <c:v>2.015</c:v>
                </c:pt>
                <c:pt idx="404">
                  <c:v>2.02</c:v>
                </c:pt>
                <c:pt idx="405">
                  <c:v>2.025</c:v>
                </c:pt>
                <c:pt idx="406">
                  <c:v>2.03</c:v>
                </c:pt>
                <c:pt idx="407">
                  <c:v>2.035</c:v>
                </c:pt>
                <c:pt idx="408">
                  <c:v>2.04</c:v>
                </c:pt>
                <c:pt idx="409">
                  <c:v>2.045</c:v>
                </c:pt>
                <c:pt idx="410">
                  <c:v>2.05</c:v>
                </c:pt>
                <c:pt idx="411">
                  <c:v>2.055</c:v>
                </c:pt>
                <c:pt idx="412">
                  <c:v>2.06</c:v>
                </c:pt>
                <c:pt idx="413">
                  <c:v>2.065</c:v>
                </c:pt>
                <c:pt idx="414">
                  <c:v>2.07</c:v>
                </c:pt>
                <c:pt idx="415">
                  <c:v>2.075</c:v>
                </c:pt>
                <c:pt idx="416">
                  <c:v>2.08</c:v>
                </c:pt>
                <c:pt idx="417">
                  <c:v>2.085</c:v>
                </c:pt>
                <c:pt idx="418">
                  <c:v>2.09</c:v>
                </c:pt>
                <c:pt idx="419">
                  <c:v>2.095</c:v>
                </c:pt>
                <c:pt idx="420">
                  <c:v>2.1</c:v>
                </c:pt>
                <c:pt idx="421">
                  <c:v>2.105</c:v>
                </c:pt>
                <c:pt idx="422">
                  <c:v>2.11</c:v>
                </c:pt>
                <c:pt idx="423">
                  <c:v>2.115</c:v>
                </c:pt>
                <c:pt idx="424">
                  <c:v>2.12</c:v>
                </c:pt>
                <c:pt idx="425">
                  <c:v>2.125</c:v>
                </c:pt>
                <c:pt idx="426">
                  <c:v>2.13</c:v>
                </c:pt>
                <c:pt idx="427">
                  <c:v>2.135</c:v>
                </c:pt>
                <c:pt idx="428">
                  <c:v>2.14</c:v>
                </c:pt>
                <c:pt idx="429">
                  <c:v>2.145</c:v>
                </c:pt>
                <c:pt idx="430">
                  <c:v>2.15</c:v>
                </c:pt>
                <c:pt idx="431">
                  <c:v>2.155</c:v>
                </c:pt>
                <c:pt idx="432">
                  <c:v>2.16</c:v>
                </c:pt>
                <c:pt idx="433">
                  <c:v>2.165</c:v>
                </c:pt>
                <c:pt idx="434">
                  <c:v>2.17</c:v>
                </c:pt>
                <c:pt idx="435">
                  <c:v>2.175</c:v>
                </c:pt>
                <c:pt idx="436">
                  <c:v>2.18</c:v>
                </c:pt>
                <c:pt idx="437">
                  <c:v>2.185</c:v>
                </c:pt>
                <c:pt idx="438">
                  <c:v>2.19</c:v>
                </c:pt>
                <c:pt idx="439">
                  <c:v>2.195</c:v>
                </c:pt>
                <c:pt idx="440">
                  <c:v>2.2</c:v>
                </c:pt>
                <c:pt idx="441">
                  <c:v>2.205</c:v>
                </c:pt>
                <c:pt idx="442">
                  <c:v>2.21</c:v>
                </c:pt>
                <c:pt idx="443">
                  <c:v>2.215</c:v>
                </c:pt>
                <c:pt idx="444">
                  <c:v>2.22</c:v>
                </c:pt>
                <c:pt idx="445">
                  <c:v>2.225</c:v>
                </c:pt>
                <c:pt idx="446">
                  <c:v>2.23</c:v>
                </c:pt>
                <c:pt idx="447">
                  <c:v>2.235</c:v>
                </c:pt>
                <c:pt idx="448">
                  <c:v>2.24</c:v>
                </c:pt>
                <c:pt idx="449">
                  <c:v>2.245</c:v>
                </c:pt>
                <c:pt idx="450">
                  <c:v>2.25</c:v>
                </c:pt>
                <c:pt idx="451">
                  <c:v>2.255</c:v>
                </c:pt>
                <c:pt idx="452">
                  <c:v>2.26</c:v>
                </c:pt>
                <c:pt idx="453">
                  <c:v>2.265</c:v>
                </c:pt>
                <c:pt idx="454">
                  <c:v>2.27</c:v>
                </c:pt>
                <c:pt idx="455">
                  <c:v>2.275</c:v>
                </c:pt>
                <c:pt idx="456">
                  <c:v>2.28</c:v>
                </c:pt>
                <c:pt idx="457">
                  <c:v>2.285</c:v>
                </c:pt>
                <c:pt idx="458">
                  <c:v>2.29</c:v>
                </c:pt>
                <c:pt idx="459">
                  <c:v>2.295</c:v>
                </c:pt>
                <c:pt idx="460">
                  <c:v>2.3</c:v>
                </c:pt>
                <c:pt idx="461">
                  <c:v>2.305</c:v>
                </c:pt>
                <c:pt idx="462">
                  <c:v>2.31</c:v>
                </c:pt>
                <c:pt idx="463">
                  <c:v>2.315</c:v>
                </c:pt>
                <c:pt idx="464">
                  <c:v>2.32</c:v>
                </c:pt>
                <c:pt idx="465">
                  <c:v>2.325</c:v>
                </c:pt>
                <c:pt idx="466">
                  <c:v>2.33</c:v>
                </c:pt>
                <c:pt idx="467">
                  <c:v>2.335</c:v>
                </c:pt>
                <c:pt idx="468">
                  <c:v>2.34</c:v>
                </c:pt>
                <c:pt idx="469">
                  <c:v>2.345</c:v>
                </c:pt>
                <c:pt idx="470">
                  <c:v>2.35</c:v>
                </c:pt>
                <c:pt idx="471">
                  <c:v>2.355</c:v>
                </c:pt>
                <c:pt idx="472">
                  <c:v>2.36</c:v>
                </c:pt>
                <c:pt idx="473">
                  <c:v>2.365</c:v>
                </c:pt>
                <c:pt idx="474">
                  <c:v>2.37</c:v>
                </c:pt>
                <c:pt idx="475">
                  <c:v>2.375</c:v>
                </c:pt>
                <c:pt idx="476">
                  <c:v>2.38</c:v>
                </c:pt>
                <c:pt idx="477">
                  <c:v>2.385</c:v>
                </c:pt>
                <c:pt idx="478">
                  <c:v>2.39</c:v>
                </c:pt>
                <c:pt idx="479">
                  <c:v>2.395</c:v>
                </c:pt>
                <c:pt idx="480">
                  <c:v>2.4</c:v>
                </c:pt>
                <c:pt idx="481">
                  <c:v>2.405</c:v>
                </c:pt>
                <c:pt idx="482">
                  <c:v>2.41</c:v>
                </c:pt>
                <c:pt idx="483">
                  <c:v>2.415</c:v>
                </c:pt>
                <c:pt idx="484">
                  <c:v>2.42</c:v>
                </c:pt>
                <c:pt idx="485">
                  <c:v>2.425</c:v>
                </c:pt>
                <c:pt idx="486">
                  <c:v>2.43</c:v>
                </c:pt>
                <c:pt idx="487">
                  <c:v>2.435</c:v>
                </c:pt>
                <c:pt idx="488">
                  <c:v>2.44</c:v>
                </c:pt>
                <c:pt idx="489">
                  <c:v>2.445</c:v>
                </c:pt>
                <c:pt idx="490">
                  <c:v>2.45</c:v>
                </c:pt>
                <c:pt idx="491">
                  <c:v>2.455</c:v>
                </c:pt>
                <c:pt idx="492">
                  <c:v>2.46</c:v>
                </c:pt>
                <c:pt idx="493">
                  <c:v>2.465</c:v>
                </c:pt>
                <c:pt idx="494">
                  <c:v>2.47</c:v>
                </c:pt>
                <c:pt idx="495">
                  <c:v>2.475</c:v>
                </c:pt>
                <c:pt idx="496">
                  <c:v>2.48</c:v>
                </c:pt>
                <c:pt idx="497">
                  <c:v>2.485</c:v>
                </c:pt>
                <c:pt idx="498">
                  <c:v>2.49</c:v>
                </c:pt>
                <c:pt idx="499">
                  <c:v>2.495</c:v>
                </c:pt>
                <c:pt idx="500">
                  <c:v>2.5</c:v>
                </c:pt>
                <c:pt idx="501">
                  <c:v>2.505</c:v>
                </c:pt>
                <c:pt idx="502">
                  <c:v>2.51</c:v>
                </c:pt>
                <c:pt idx="503">
                  <c:v>2.515</c:v>
                </c:pt>
                <c:pt idx="504">
                  <c:v>2.52</c:v>
                </c:pt>
                <c:pt idx="505">
                  <c:v>2.525</c:v>
                </c:pt>
                <c:pt idx="506">
                  <c:v>2.53</c:v>
                </c:pt>
                <c:pt idx="507">
                  <c:v>2.535</c:v>
                </c:pt>
                <c:pt idx="508">
                  <c:v>2.54</c:v>
                </c:pt>
                <c:pt idx="509">
                  <c:v>2.545</c:v>
                </c:pt>
                <c:pt idx="510">
                  <c:v>2.55</c:v>
                </c:pt>
                <c:pt idx="511">
                  <c:v>2.555</c:v>
                </c:pt>
                <c:pt idx="512">
                  <c:v>2.56</c:v>
                </c:pt>
                <c:pt idx="513">
                  <c:v>2.565</c:v>
                </c:pt>
                <c:pt idx="514">
                  <c:v>2.57</c:v>
                </c:pt>
                <c:pt idx="515">
                  <c:v>2.575</c:v>
                </c:pt>
                <c:pt idx="516">
                  <c:v>2.58</c:v>
                </c:pt>
                <c:pt idx="517">
                  <c:v>2.585</c:v>
                </c:pt>
                <c:pt idx="518">
                  <c:v>2.59</c:v>
                </c:pt>
                <c:pt idx="519">
                  <c:v>2.595</c:v>
                </c:pt>
                <c:pt idx="520">
                  <c:v>2.6</c:v>
                </c:pt>
                <c:pt idx="521">
                  <c:v>2.605</c:v>
                </c:pt>
                <c:pt idx="522">
                  <c:v>2.61</c:v>
                </c:pt>
                <c:pt idx="523">
                  <c:v>2.615</c:v>
                </c:pt>
                <c:pt idx="524">
                  <c:v>2.62</c:v>
                </c:pt>
                <c:pt idx="525">
                  <c:v>2.625</c:v>
                </c:pt>
                <c:pt idx="526">
                  <c:v>2.63</c:v>
                </c:pt>
                <c:pt idx="527">
                  <c:v>2.635</c:v>
                </c:pt>
                <c:pt idx="528">
                  <c:v>2.64</c:v>
                </c:pt>
                <c:pt idx="529">
                  <c:v>2.645</c:v>
                </c:pt>
                <c:pt idx="530">
                  <c:v>2.65</c:v>
                </c:pt>
                <c:pt idx="531">
                  <c:v>2.655</c:v>
                </c:pt>
                <c:pt idx="532">
                  <c:v>2.66</c:v>
                </c:pt>
                <c:pt idx="533">
                  <c:v>2.665</c:v>
                </c:pt>
                <c:pt idx="534">
                  <c:v>2.67</c:v>
                </c:pt>
                <c:pt idx="535">
                  <c:v>2.675</c:v>
                </c:pt>
                <c:pt idx="536">
                  <c:v>2.68</c:v>
                </c:pt>
                <c:pt idx="537">
                  <c:v>2.685</c:v>
                </c:pt>
                <c:pt idx="538">
                  <c:v>2.69</c:v>
                </c:pt>
                <c:pt idx="539">
                  <c:v>2.695</c:v>
                </c:pt>
                <c:pt idx="540">
                  <c:v>2.7</c:v>
                </c:pt>
                <c:pt idx="541">
                  <c:v>2.705</c:v>
                </c:pt>
                <c:pt idx="542">
                  <c:v>2.71</c:v>
                </c:pt>
                <c:pt idx="543">
                  <c:v>2.715</c:v>
                </c:pt>
                <c:pt idx="544">
                  <c:v>2.72</c:v>
                </c:pt>
                <c:pt idx="545">
                  <c:v>2.725</c:v>
                </c:pt>
                <c:pt idx="546">
                  <c:v>2.73</c:v>
                </c:pt>
                <c:pt idx="547">
                  <c:v>2.735</c:v>
                </c:pt>
                <c:pt idx="548">
                  <c:v>2.74</c:v>
                </c:pt>
                <c:pt idx="549">
                  <c:v>2.745</c:v>
                </c:pt>
                <c:pt idx="550">
                  <c:v>2.75</c:v>
                </c:pt>
                <c:pt idx="551">
                  <c:v>2.755</c:v>
                </c:pt>
                <c:pt idx="552">
                  <c:v>2.76</c:v>
                </c:pt>
                <c:pt idx="553">
                  <c:v>2.765</c:v>
                </c:pt>
                <c:pt idx="554">
                  <c:v>2.77</c:v>
                </c:pt>
                <c:pt idx="555">
                  <c:v>2.775</c:v>
                </c:pt>
                <c:pt idx="556">
                  <c:v>2.78</c:v>
                </c:pt>
                <c:pt idx="557">
                  <c:v>2.785</c:v>
                </c:pt>
                <c:pt idx="558">
                  <c:v>2.79</c:v>
                </c:pt>
                <c:pt idx="559">
                  <c:v>2.795</c:v>
                </c:pt>
                <c:pt idx="560">
                  <c:v>2.8</c:v>
                </c:pt>
                <c:pt idx="561">
                  <c:v>2.805</c:v>
                </c:pt>
                <c:pt idx="562">
                  <c:v>2.81</c:v>
                </c:pt>
                <c:pt idx="563">
                  <c:v>2.815</c:v>
                </c:pt>
                <c:pt idx="564">
                  <c:v>2.82</c:v>
                </c:pt>
                <c:pt idx="565">
                  <c:v>2.825</c:v>
                </c:pt>
                <c:pt idx="566">
                  <c:v>2.83</c:v>
                </c:pt>
                <c:pt idx="567">
                  <c:v>2.835</c:v>
                </c:pt>
                <c:pt idx="568">
                  <c:v>2.84</c:v>
                </c:pt>
                <c:pt idx="569">
                  <c:v>2.845</c:v>
                </c:pt>
                <c:pt idx="570">
                  <c:v>2.85</c:v>
                </c:pt>
                <c:pt idx="571">
                  <c:v>2.855</c:v>
                </c:pt>
                <c:pt idx="572">
                  <c:v>2.86</c:v>
                </c:pt>
                <c:pt idx="573">
                  <c:v>2.865</c:v>
                </c:pt>
                <c:pt idx="574">
                  <c:v>2.87</c:v>
                </c:pt>
                <c:pt idx="575">
                  <c:v>2.875</c:v>
                </c:pt>
                <c:pt idx="576">
                  <c:v>2.88</c:v>
                </c:pt>
                <c:pt idx="577">
                  <c:v>2.885</c:v>
                </c:pt>
                <c:pt idx="578">
                  <c:v>2.89</c:v>
                </c:pt>
                <c:pt idx="579">
                  <c:v>2.895</c:v>
                </c:pt>
                <c:pt idx="580">
                  <c:v>2.9</c:v>
                </c:pt>
                <c:pt idx="581">
                  <c:v>2.905</c:v>
                </c:pt>
                <c:pt idx="582">
                  <c:v>2.91</c:v>
                </c:pt>
                <c:pt idx="583">
                  <c:v>2.915</c:v>
                </c:pt>
                <c:pt idx="584">
                  <c:v>2.92</c:v>
                </c:pt>
                <c:pt idx="585">
                  <c:v>2.925</c:v>
                </c:pt>
                <c:pt idx="586">
                  <c:v>2.93</c:v>
                </c:pt>
                <c:pt idx="587">
                  <c:v>2.935</c:v>
                </c:pt>
                <c:pt idx="588">
                  <c:v>2.94</c:v>
                </c:pt>
                <c:pt idx="589">
                  <c:v>2.945</c:v>
                </c:pt>
                <c:pt idx="590">
                  <c:v>2.95</c:v>
                </c:pt>
                <c:pt idx="591">
                  <c:v>2.955</c:v>
                </c:pt>
                <c:pt idx="592">
                  <c:v>2.96</c:v>
                </c:pt>
                <c:pt idx="593">
                  <c:v>2.965</c:v>
                </c:pt>
                <c:pt idx="594">
                  <c:v>2.97</c:v>
                </c:pt>
                <c:pt idx="595">
                  <c:v>2.975</c:v>
                </c:pt>
                <c:pt idx="596">
                  <c:v>2.98</c:v>
                </c:pt>
                <c:pt idx="597">
                  <c:v>2.985</c:v>
                </c:pt>
                <c:pt idx="598">
                  <c:v>2.99</c:v>
                </c:pt>
                <c:pt idx="599">
                  <c:v>2.995</c:v>
                </c:pt>
                <c:pt idx="600">
                  <c:v>3.0</c:v>
                </c:pt>
                <c:pt idx="601">
                  <c:v>3.005</c:v>
                </c:pt>
                <c:pt idx="602">
                  <c:v>3.01</c:v>
                </c:pt>
                <c:pt idx="603">
                  <c:v>3.015</c:v>
                </c:pt>
                <c:pt idx="604">
                  <c:v>3.02</c:v>
                </c:pt>
                <c:pt idx="605">
                  <c:v>3.025</c:v>
                </c:pt>
                <c:pt idx="606">
                  <c:v>3.03</c:v>
                </c:pt>
                <c:pt idx="607">
                  <c:v>3.035</c:v>
                </c:pt>
                <c:pt idx="608">
                  <c:v>3.04</c:v>
                </c:pt>
                <c:pt idx="609">
                  <c:v>3.045</c:v>
                </c:pt>
                <c:pt idx="610">
                  <c:v>3.05</c:v>
                </c:pt>
                <c:pt idx="611">
                  <c:v>3.055</c:v>
                </c:pt>
                <c:pt idx="612">
                  <c:v>3.06</c:v>
                </c:pt>
                <c:pt idx="613">
                  <c:v>3.065</c:v>
                </c:pt>
                <c:pt idx="614">
                  <c:v>3.07</c:v>
                </c:pt>
                <c:pt idx="615">
                  <c:v>3.075</c:v>
                </c:pt>
                <c:pt idx="616">
                  <c:v>3.08</c:v>
                </c:pt>
                <c:pt idx="617">
                  <c:v>3.085</c:v>
                </c:pt>
                <c:pt idx="618">
                  <c:v>3.09</c:v>
                </c:pt>
                <c:pt idx="619">
                  <c:v>3.095</c:v>
                </c:pt>
                <c:pt idx="620">
                  <c:v>3.1</c:v>
                </c:pt>
                <c:pt idx="621">
                  <c:v>3.105</c:v>
                </c:pt>
                <c:pt idx="622">
                  <c:v>3.11</c:v>
                </c:pt>
                <c:pt idx="623">
                  <c:v>3.115</c:v>
                </c:pt>
                <c:pt idx="624">
                  <c:v>3.12</c:v>
                </c:pt>
                <c:pt idx="625">
                  <c:v>3.125</c:v>
                </c:pt>
                <c:pt idx="626">
                  <c:v>3.13</c:v>
                </c:pt>
                <c:pt idx="627">
                  <c:v>3.135</c:v>
                </c:pt>
                <c:pt idx="628">
                  <c:v>3.14</c:v>
                </c:pt>
                <c:pt idx="629">
                  <c:v>3.145</c:v>
                </c:pt>
                <c:pt idx="630">
                  <c:v>3.15</c:v>
                </c:pt>
                <c:pt idx="631">
                  <c:v>3.155</c:v>
                </c:pt>
                <c:pt idx="632">
                  <c:v>3.16</c:v>
                </c:pt>
                <c:pt idx="633">
                  <c:v>3.165</c:v>
                </c:pt>
                <c:pt idx="634">
                  <c:v>3.17</c:v>
                </c:pt>
                <c:pt idx="635">
                  <c:v>3.175</c:v>
                </c:pt>
                <c:pt idx="636">
                  <c:v>3.18</c:v>
                </c:pt>
                <c:pt idx="637">
                  <c:v>3.185</c:v>
                </c:pt>
                <c:pt idx="638">
                  <c:v>3.19</c:v>
                </c:pt>
                <c:pt idx="639">
                  <c:v>3.195</c:v>
                </c:pt>
                <c:pt idx="640">
                  <c:v>3.2</c:v>
                </c:pt>
                <c:pt idx="641">
                  <c:v>3.205</c:v>
                </c:pt>
                <c:pt idx="642">
                  <c:v>3.21</c:v>
                </c:pt>
                <c:pt idx="643">
                  <c:v>3.215</c:v>
                </c:pt>
                <c:pt idx="644">
                  <c:v>3.22</c:v>
                </c:pt>
                <c:pt idx="645">
                  <c:v>3.225</c:v>
                </c:pt>
                <c:pt idx="646">
                  <c:v>3.23</c:v>
                </c:pt>
                <c:pt idx="647">
                  <c:v>3.235</c:v>
                </c:pt>
                <c:pt idx="648">
                  <c:v>3.24</c:v>
                </c:pt>
                <c:pt idx="649">
                  <c:v>3.245</c:v>
                </c:pt>
                <c:pt idx="650">
                  <c:v>3.25</c:v>
                </c:pt>
                <c:pt idx="651">
                  <c:v>3.255</c:v>
                </c:pt>
                <c:pt idx="652">
                  <c:v>3.26</c:v>
                </c:pt>
                <c:pt idx="653">
                  <c:v>3.265</c:v>
                </c:pt>
                <c:pt idx="654">
                  <c:v>3.27</c:v>
                </c:pt>
                <c:pt idx="655">
                  <c:v>3.275</c:v>
                </c:pt>
                <c:pt idx="656">
                  <c:v>3.28</c:v>
                </c:pt>
                <c:pt idx="657">
                  <c:v>3.285</c:v>
                </c:pt>
                <c:pt idx="658">
                  <c:v>3.29</c:v>
                </c:pt>
                <c:pt idx="659">
                  <c:v>3.295</c:v>
                </c:pt>
                <c:pt idx="660">
                  <c:v>3.3</c:v>
                </c:pt>
                <c:pt idx="661">
                  <c:v>3.305</c:v>
                </c:pt>
                <c:pt idx="662">
                  <c:v>3.31</c:v>
                </c:pt>
                <c:pt idx="663">
                  <c:v>3.315</c:v>
                </c:pt>
                <c:pt idx="664">
                  <c:v>3.32</c:v>
                </c:pt>
                <c:pt idx="665">
                  <c:v>3.325</c:v>
                </c:pt>
                <c:pt idx="666">
                  <c:v>3.33</c:v>
                </c:pt>
                <c:pt idx="667">
                  <c:v>3.335</c:v>
                </c:pt>
                <c:pt idx="668">
                  <c:v>3.34</c:v>
                </c:pt>
                <c:pt idx="669">
                  <c:v>3.345</c:v>
                </c:pt>
                <c:pt idx="670">
                  <c:v>3.35</c:v>
                </c:pt>
                <c:pt idx="671">
                  <c:v>3.355</c:v>
                </c:pt>
                <c:pt idx="672">
                  <c:v>3.36</c:v>
                </c:pt>
                <c:pt idx="673">
                  <c:v>3.365</c:v>
                </c:pt>
                <c:pt idx="674">
                  <c:v>3.37</c:v>
                </c:pt>
                <c:pt idx="675">
                  <c:v>3.375</c:v>
                </c:pt>
                <c:pt idx="676">
                  <c:v>3.38</c:v>
                </c:pt>
                <c:pt idx="677">
                  <c:v>3.385</c:v>
                </c:pt>
                <c:pt idx="678">
                  <c:v>3.39</c:v>
                </c:pt>
                <c:pt idx="679">
                  <c:v>3.395</c:v>
                </c:pt>
                <c:pt idx="680">
                  <c:v>3.4</c:v>
                </c:pt>
                <c:pt idx="681">
                  <c:v>3.405</c:v>
                </c:pt>
                <c:pt idx="682">
                  <c:v>3.41</c:v>
                </c:pt>
                <c:pt idx="683">
                  <c:v>3.415</c:v>
                </c:pt>
                <c:pt idx="684">
                  <c:v>3.42</c:v>
                </c:pt>
                <c:pt idx="685">
                  <c:v>3.425</c:v>
                </c:pt>
                <c:pt idx="686">
                  <c:v>3.43</c:v>
                </c:pt>
                <c:pt idx="687">
                  <c:v>3.435</c:v>
                </c:pt>
                <c:pt idx="688">
                  <c:v>3.44</c:v>
                </c:pt>
                <c:pt idx="689">
                  <c:v>3.445</c:v>
                </c:pt>
                <c:pt idx="690">
                  <c:v>3.45</c:v>
                </c:pt>
                <c:pt idx="691">
                  <c:v>3.455</c:v>
                </c:pt>
                <c:pt idx="692">
                  <c:v>3.46</c:v>
                </c:pt>
                <c:pt idx="693">
                  <c:v>3.465</c:v>
                </c:pt>
                <c:pt idx="694">
                  <c:v>3.47</c:v>
                </c:pt>
                <c:pt idx="695">
                  <c:v>3.475</c:v>
                </c:pt>
                <c:pt idx="696">
                  <c:v>3.48</c:v>
                </c:pt>
                <c:pt idx="697">
                  <c:v>3.485</c:v>
                </c:pt>
                <c:pt idx="698">
                  <c:v>3.49</c:v>
                </c:pt>
                <c:pt idx="699">
                  <c:v>3.495</c:v>
                </c:pt>
                <c:pt idx="700">
                  <c:v>3.5</c:v>
                </c:pt>
                <c:pt idx="701">
                  <c:v>3.505</c:v>
                </c:pt>
                <c:pt idx="702">
                  <c:v>3.51</c:v>
                </c:pt>
                <c:pt idx="703">
                  <c:v>3.515</c:v>
                </c:pt>
                <c:pt idx="704">
                  <c:v>3.52</c:v>
                </c:pt>
                <c:pt idx="705">
                  <c:v>3.525</c:v>
                </c:pt>
                <c:pt idx="706">
                  <c:v>3.53</c:v>
                </c:pt>
                <c:pt idx="707">
                  <c:v>3.535</c:v>
                </c:pt>
                <c:pt idx="708">
                  <c:v>3.54</c:v>
                </c:pt>
                <c:pt idx="709">
                  <c:v>3.545</c:v>
                </c:pt>
                <c:pt idx="710">
                  <c:v>3.55</c:v>
                </c:pt>
                <c:pt idx="711">
                  <c:v>3.555</c:v>
                </c:pt>
                <c:pt idx="712">
                  <c:v>3.56</c:v>
                </c:pt>
                <c:pt idx="713">
                  <c:v>3.565</c:v>
                </c:pt>
                <c:pt idx="714">
                  <c:v>3.57</c:v>
                </c:pt>
                <c:pt idx="715">
                  <c:v>3.575</c:v>
                </c:pt>
                <c:pt idx="716">
                  <c:v>3.58</c:v>
                </c:pt>
                <c:pt idx="717">
                  <c:v>3.585</c:v>
                </c:pt>
                <c:pt idx="718">
                  <c:v>3.59</c:v>
                </c:pt>
                <c:pt idx="719">
                  <c:v>3.595</c:v>
                </c:pt>
                <c:pt idx="720">
                  <c:v>3.6</c:v>
                </c:pt>
                <c:pt idx="721">
                  <c:v>3.605</c:v>
                </c:pt>
                <c:pt idx="722">
                  <c:v>3.61</c:v>
                </c:pt>
                <c:pt idx="723">
                  <c:v>3.615</c:v>
                </c:pt>
                <c:pt idx="724">
                  <c:v>3.62</c:v>
                </c:pt>
                <c:pt idx="725">
                  <c:v>3.625</c:v>
                </c:pt>
                <c:pt idx="726">
                  <c:v>3.63</c:v>
                </c:pt>
                <c:pt idx="727">
                  <c:v>3.635</c:v>
                </c:pt>
                <c:pt idx="728">
                  <c:v>3.64</c:v>
                </c:pt>
                <c:pt idx="729">
                  <c:v>3.645</c:v>
                </c:pt>
                <c:pt idx="730">
                  <c:v>3.65</c:v>
                </c:pt>
                <c:pt idx="731">
                  <c:v>3.655</c:v>
                </c:pt>
                <c:pt idx="732">
                  <c:v>3.66</c:v>
                </c:pt>
                <c:pt idx="733">
                  <c:v>3.665</c:v>
                </c:pt>
                <c:pt idx="734">
                  <c:v>3.67</c:v>
                </c:pt>
                <c:pt idx="735">
                  <c:v>3.675</c:v>
                </c:pt>
                <c:pt idx="736">
                  <c:v>3.68</c:v>
                </c:pt>
                <c:pt idx="737">
                  <c:v>3.685</c:v>
                </c:pt>
                <c:pt idx="738">
                  <c:v>3.69</c:v>
                </c:pt>
                <c:pt idx="739">
                  <c:v>3.695</c:v>
                </c:pt>
                <c:pt idx="740">
                  <c:v>3.7</c:v>
                </c:pt>
                <c:pt idx="741">
                  <c:v>3.705</c:v>
                </c:pt>
                <c:pt idx="742">
                  <c:v>3.71</c:v>
                </c:pt>
                <c:pt idx="743">
                  <c:v>3.715</c:v>
                </c:pt>
                <c:pt idx="744">
                  <c:v>3.72</c:v>
                </c:pt>
                <c:pt idx="745">
                  <c:v>3.725</c:v>
                </c:pt>
                <c:pt idx="746">
                  <c:v>3.73</c:v>
                </c:pt>
                <c:pt idx="747">
                  <c:v>3.735</c:v>
                </c:pt>
                <c:pt idx="748">
                  <c:v>3.74</c:v>
                </c:pt>
                <c:pt idx="749">
                  <c:v>3.745</c:v>
                </c:pt>
                <c:pt idx="750">
                  <c:v>3.75</c:v>
                </c:pt>
                <c:pt idx="751">
                  <c:v>3.755</c:v>
                </c:pt>
                <c:pt idx="752">
                  <c:v>3.76</c:v>
                </c:pt>
                <c:pt idx="753">
                  <c:v>3.765</c:v>
                </c:pt>
                <c:pt idx="754">
                  <c:v>3.77</c:v>
                </c:pt>
                <c:pt idx="755">
                  <c:v>3.775</c:v>
                </c:pt>
                <c:pt idx="756">
                  <c:v>3.78</c:v>
                </c:pt>
                <c:pt idx="757">
                  <c:v>3.785</c:v>
                </c:pt>
                <c:pt idx="758">
                  <c:v>3.79</c:v>
                </c:pt>
                <c:pt idx="759">
                  <c:v>3.795</c:v>
                </c:pt>
                <c:pt idx="760">
                  <c:v>3.8</c:v>
                </c:pt>
                <c:pt idx="761">
                  <c:v>3.805</c:v>
                </c:pt>
                <c:pt idx="762">
                  <c:v>3.81</c:v>
                </c:pt>
                <c:pt idx="763">
                  <c:v>3.815</c:v>
                </c:pt>
                <c:pt idx="764">
                  <c:v>3.82</c:v>
                </c:pt>
                <c:pt idx="765">
                  <c:v>3.825</c:v>
                </c:pt>
                <c:pt idx="766">
                  <c:v>3.83</c:v>
                </c:pt>
                <c:pt idx="767">
                  <c:v>3.835</c:v>
                </c:pt>
                <c:pt idx="768">
                  <c:v>3.84</c:v>
                </c:pt>
                <c:pt idx="769">
                  <c:v>3.845</c:v>
                </c:pt>
                <c:pt idx="770">
                  <c:v>3.85</c:v>
                </c:pt>
                <c:pt idx="771">
                  <c:v>3.855</c:v>
                </c:pt>
                <c:pt idx="772">
                  <c:v>3.86</c:v>
                </c:pt>
                <c:pt idx="773">
                  <c:v>3.865</c:v>
                </c:pt>
                <c:pt idx="774">
                  <c:v>3.87</c:v>
                </c:pt>
                <c:pt idx="775">
                  <c:v>3.875</c:v>
                </c:pt>
                <c:pt idx="776">
                  <c:v>3.88</c:v>
                </c:pt>
                <c:pt idx="777">
                  <c:v>3.885</c:v>
                </c:pt>
                <c:pt idx="778">
                  <c:v>3.89</c:v>
                </c:pt>
              </c:numCache>
            </c:numRef>
          </c:xVal>
          <c:yVal>
            <c:numRef>
              <c:f>'Task-trace'!$F$3:$F$781</c:f>
              <c:numCache>
                <c:formatCode>General</c:formatCode>
                <c:ptCount val="779"/>
                <c:pt idx="0">
                  <c:v>0.0</c:v>
                </c:pt>
                <c:pt idx="1">
                  <c:v>0.0</c:v>
                </c:pt>
                <c:pt idx="2">
                  <c:v>0.0</c:v>
                </c:pt>
                <c:pt idx="3">
                  <c:v>0.0</c:v>
                </c:pt>
                <c:pt idx="4">
                  <c:v>0.0</c:v>
                </c:pt>
                <c:pt idx="5">
                  <c:v>0.0</c:v>
                </c:pt>
                <c:pt idx="6">
                  <c:v>0.0</c:v>
                </c:pt>
                <c:pt idx="7">
                  <c:v>0.0</c:v>
                </c:pt>
                <c:pt idx="8">
                  <c:v>0.0</c:v>
                </c:pt>
                <c:pt idx="9">
                  <c:v>0.0</c:v>
                </c:pt>
                <c:pt idx="10">
                  <c:v>0.0</c:v>
                </c:pt>
                <c:pt idx="11">
                  <c:v>0.0</c:v>
                </c:pt>
                <c:pt idx="12">
                  <c:v>0.0</c:v>
                </c:pt>
                <c:pt idx="13">
                  <c:v>0.0</c:v>
                </c:pt>
                <c:pt idx="14">
                  <c:v>0.0</c:v>
                </c:pt>
                <c:pt idx="15">
                  <c:v>0.0</c:v>
                </c:pt>
                <c:pt idx="16">
                  <c:v>0.0</c:v>
                </c:pt>
                <c:pt idx="17">
                  <c:v>1.0</c:v>
                </c:pt>
                <c:pt idx="18">
                  <c:v>0.0</c:v>
                </c:pt>
                <c:pt idx="19">
                  <c:v>0.0</c:v>
                </c:pt>
                <c:pt idx="20">
                  <c:v>0.0</c:v>
                </c:pt>
                <c:pt idx="21">
                  <c:v>2.0</c:v>
                </c:pt>
                <c:pt idx="22">
                  <c:v>1.0</c:v>
                </c:pt>
                <c:pt idx="23">
                  <c:v>0.0</c:v>
                </c:pt>
                <c:pt idx="24">
                  <c:v>0.0</c:v>
                </c:pt>
                <c:pt idx="25">
                  <c:v>15.0</c:v>
                </c:pt>
                <c:pt idx="26">
                  <c:v>9.0</c:v>
                </c:pt>
                <c:pt idx="27">
                  <c:v>15.0</c:v>
                </c:pt>
                <c:pt idx="28">
                  <c:v>11.0</c:v>
                </c:pt>
                <c:pt idx="29">
                  <c:v>12.0</c:v>
                </c:pt>
                <c:pt idx="30">
                  <c:v>10.0</c:v>
                </c:pt>
                <c:pt idx="31">
                  <c:v>11.0</c:v>
                </c:pt>
                <c:pt idx="32">
                  <c:v>10.0</c:v>
                </c:pt>
                <c:pt idx="33">
                  <c:v>8.0</c:v>
                </c:pt>
                <c:pt idx="34">
                  <c:v>13.0</c:v>
                </c:pt>
                <c:pt idx="35">
                  <c:v>12.0</c:v>
                </c:pt>
                <c:pt idx="36">
                  <c:v>11.0</c:v>
                </c:pt>
                <c:pt idx="37">
                  <c:v>13.0</c:v>
                </c:pt>
                <c:pt idx="38">
                  <c:v>12.0</c:v>
                </c:pt>
                <c:pt idx="39">
                  <c:v>13.0</c:v>
                </c:pt>
                <c:pt idx="40">
                  <c:v>16.0</c:v>
                </c:pt>
                <c:pt idx="41">
                  <c:v>16.0</c:v>
                </c:pt>
                <c:pt idx="42">
                  <c:v>13.0</c:v>
                </c:pt>
                <c:pt idx="43">
                  <c:v>16.0</c:v>
                </c:pt>
                <c:pt idx="44">
                  <c:v>14.0</c:v>
                </c:pt>
                <c:pt idx="45">
                  <c:v>14.0</c:v>
                </c:pt>
                <c:pt idx="46">
                  <c:v>14.0</c:v>
                </c:pt>
                <c:pt idx="47">
                  <c:v>16.0</c:v>
                </c:pt>
                <c:pt idx="48">
                  <c:v>14.0</c:v>
                </c:pt>
                <c:pt idx="49">
                  <c:v>15.0</c:v>
                </c:pt>
                <c:pt idx="50">
                  <c:v>13.0</c:v>
                </c:pt>
                <c:pt idx="51">
                  <c:v>16.0</c:v>
                </c:pt>
                <c:pt idx="52">
                  <c:v>14.0</c:v>
                </c:pt>
                <c:pt idx="53">
                  <c:v>9.0</c:v>
                </c:pt>
                <c:pt idx="54">
                  <c:v>15.0</c:v>
                </c:pt>
                <c:pt idx="55">
                  <c:v>14.0</c:v>
                </c:pt>
                <c:pt idx="56">
                  <c:v>15.0</c:v>
                </c:pt>
                <c:pt idx="57">
                  <c:v>15.0</c:v>
                </c:pt>
                <c:pt idx="58">
                  <c:v>15.0</c:v>
                </c:pt>
                <c:pt idx="59">
                  <c:v>15.0</c:v>
                </c:pt>
                <c:pt idx="60">
                  <c:v>16.0</c:v>
                </c:pt>
                <c:pt idx="61">
                  <c:v>16.0</c:v>
                </c:pt>
                <c:pt idx="62">
                  <c:v>16.0</c:v>
                </c:pt>
                <c:pt idx="63">
                  <c:v>16.0</c:v>
                </c:pt>
                <c:pt idx="64">
                  <c:v>15.0</c:v>
                </c:pt>
                <c:pt idx="65">
                  <c:v>15.0</c:v>
                </c:pt>
                <c:pt idx="66">
                  <c:v>16.0</c:v>
                </c:pt>
                <c:pt idx="67">
                  <c:v>16.0</c:v>
                </c:pt>
                <c:pt idx="68">
                  <c:v>16.0</c:v>
                </c:pt>
                <c:pt idx="69">
                  <c:v>15.0</c:v>
                </c:pt>
                <c:pt idx="70">
                  <c:v>14.0</c:v>
                </c:pt>
                <c:pt idx="71">
                  <c:v>16.0</c:v>
                </c:pt>
                <c:pt idx="72">
                  <c:v>15.0</c:v>
                </c:pt>
                <c:pt idx="73">
                  <c:v>14.0</c:v>
                </c:pt>
                <c:pt idx="74">
                  <c:v>16.0</c:v>
                </c:pt>
                <c:pt idx="75">
                  <c:v>16.0</c:v>
                </c:pt>
                <c:pt idx="76">
                  <c:v>16.0</c:v>
                </c:pt>
                <c:pt idx="77">
                  <c:v>16.0</c:v>
                </c:pt>
                <c:pt idx="78">
                  <c:v>16.0</c:v>
                </c:pt>
                <c:pt idx="79">
                  <c:v>13.0</c:v>
                </c:pt>
                <c:pt idx="80">
                  <c:v>16.0</c:v>
                </c:pt>
                <c:pt idx="81">
                  <c:v>16.0</c:v>
                </c:pt>
                <c:pt idx="82">
                  <c:v>16.0</c:v>
                </c:pt>
                <c:pt idx="83">
                  <c:v>16.0</c:v>
                </c:pt>
                <c:pt idx="84">
                  <c:v>15.0</c:v>
                </c:pt>
                <c:pt idx="85">
                  <c:v>13.0</c:v>
                </c:pt>
                <c:pt idx="86">
                  <c:v>14.0</c:v>
                </c:pt>
                <c:pt idx="87">
                  <c:v>12.0</c:v>
                </c:pt>
                <c:pt idx="88">
                  <c:v>14.0</c:v>
                </c:pt>
                <c:pt idx="89">
                  <c:v>10.0</c:v>
                </c:pt>
                <c:pt idx="90">
                  <c:v>14.0</c:v>
                </c:pt>
                <c:pt idx="91">
                  <c:v>14.0</c:v>
                </c:pt>
                <c:pt idx="92">
                  <c:v>15.0</c:v>
                </c:pt>
                <c:pt idx="93">
                  <c:v>16.0</c:v>
                </c:pt>
                <c:pt idx="94">
                  <c:v>14.0</c:v>
                </c:pt>
                <c:pt idx="95">
                  <c:v>13.0</c:v>
                </c:pt>
                <c:pt idx="96">
                  <c:v>15.0</c:v>
                </c:pt>
                <c:pt idx="97">
                  <c:v>16.0</c:v>
                </c:pt>
                <c:pt idx="98">
                  <c:v>16.0</c:v>
                </c:pt>
                <c:pt idx="99">
                  <c:v>15.0</c:v>
                </c:pt>
                <c:pt idx="100">
                  <c:v>16.0</c:v>
                </c:pt>
                <c:pt idx="101">
                  <c:v>14.0</c:v>
                </c:pt>
                <c:pt idx="102">
                  <c:v>13.0</c:v>
                </c:pt>
                <c:pt idx="103">
                  <c:v>14.0</c:v>
                </c:pt>
                <c:pt idx="104">
                  <c:v>16.0</c:v>
                </c:pt>
                <c:pt idx="105">
                  <c:v>16.0</c:v>
                </c:pt>
                <c:pt idx="106">
                  <c:v>16.0</c:v>
                </c:pt>
                <c:pt idx="107">
                  <c:v>15.0</c:v>
                </c:pt>
                <c:pt idx="108">
                  <c:v>13.0</c:v>
                </c:pt>
                <c:pt idx="109">
                  <c:v>13.0</c:v>
                </c:pt>
                <c:pt idx="110">
                  <c:v>16.0</c:v>
                </c:pt>
                <c:pt idx="111">
                  <c:v>11.0</c:v>
                </c:pt>
                <c:pt idx="112">
                  <c:v>16.0</c:v>
                </c:pt>
                <c:pt idx="113">
                  <c:v>15.0</c:v>
                </c:pt>
                <c:pt idx="114">
                  <c:v>15.0</c:v>
                </c:pt>
                <c:pt idx="115">
                  <c:v>16.0</c:v>
                </c:pt>
                <c:pt idx="116">
                  <c:v>16.0</c:v>
                </c:pt>
                <c:pt idx="117">
                  <c:v>15.0</c:v>
                </c:pt>
                <c:pt idx="118">
                  <c:v>16.0</c:v>
                </c:pt>
                <c:pt idx="119">
                  <c:v>16.0</c:v>
                </c:pt>
                <c:pt idx="120">
                  <c:v>11.0</c:v>
                </c:pt>
                <c:pt idx="121">
                  <c:v>16.0</c:v>
                </c:pt>
                <c:pt idx="122">
                  <c:v>16.0</c:v>
                </c:pt>
                <c:pt idx="123">
                  <c:v>14.0</c:v>
                </c:pt>
                <c:pt idx="124">
                  <c:v>16.0</c:v>
                </c:pt>
                <c:pt idx="125">
                  <c:v>16.0</c:v>
                </c:pt>
                <c:pt idx="126">
                  <c:v>12.0</c:v>
                </c:pt>
                <c:pt idx="127">
                  <c:v>16.0</c:v>
                </c:pt>
                <c:pt idx="128">
                  <c:v>13.0</c:v>
                </c:pt>
                <c:pt idx="129">
                  <c:v>15.0</c:v>
                </c:pt>
                <c:pt idx="130">
                  <c:v>15.0</c:v>
                </c:pt>
                <c:pt idx="131">
                  <c:v>16.0</c:v>
                </c:pt>
                <c:pt idx="132">
                  <c:v>15.0</c:v>
                </c:pt>
                <c:pt idx="133">
                  <c:v>15.0</c:v>
                </c:pt>
                <c:pt idx="134">
                  <c:v>14.0</c:v>
                </c:pt>
                <c:pt idx="135">
                  <c:v>16.0</c:v>
                </c:pt>
                <c:pt idx="136">
                  <c:v>15.0</c:v>
                </c:pt>
                <c:pt idx="137">
                  <c:v>16.0</c:v>
                </c:pt>
                <c:pt idx="138">
                  <c:v>15.0</c:v>
                </c:pt>
                <c:pt idx="139">
                  <c:v>14.0</c:v>
                </c:pt>
                <c:pt idx="140">
                  <c:v>14.0</c:v>
                </c:pt>
                <c:pt idx="141">
                  <c:v>16.0</c:v>
                </c:pt>
                <c:pt idx="142">
                  <c:v>14.0</c:v>
                </c:pt>
                <c:pt idx="143">
                  <c:v>14.0</c:v>
                </c:pt>
                <c:pt idx="144">
                  <c:v>16.0</c:v>
                </c:pt>
                <c:pt idx="145">
                  <c:v>15.0</c:v>
                </c:pt>
                <c:pt idx="146">
                  <c:v>16.0</c:v>
                </c:pt>
                <c:pt idx="147">
                  <c:v>15.0</c:v>
                </c:pt>
                <c:pt idx="148">
                  <c:v>16.0</c:v>
                </c:pt>
                <c:pt idx="149">
                  <c:v>16.0</c:v>
                </c:pt>
                <c:pt idx="150">
                  <c:v>16.0</c:v>
                </c:pt>
                <c:pt idx="151">
                  <c:v>15.0</c:v>
                </c:pt>
                <c:pt idx="152">
                  <c:v>16.0</c:v>
                </c:pt>
                <c:pt idx="153">
                  <c:v>16.0</c:v>
                </c:pt>
                <c:pt idx="154">
                  <c:v>15.0</c:v>
                </c:pt>
                <c:pt idx="155">
                  <c:v>16.0</c:v>
                </c:pt>
                <c:pt idx="156">
                  <c:v>11.0</c:v>
                </c:pt>
                <c:pt idx="157">
                  <c:v>16.0</c:v>
                </c:pt>
                <c:pt idx="158">
                  <c:v>14.0</c:v>
                </c:pt>
                <c:pt idx="159">
                  <c:v>16.0</c:v>
                </c:pt>
                <c:pt idx="160">
                  <c:v>16.0</c:v>
                </c:pt>
                <c:pt idx="161">
                  <c:v>15.0</c:v>
                </c:pt>
                <c:pt idx="162">
                  <c:v>15.0</c:v>
                </c:pt>
                <c:pt idx="163">
                  <c:v>13.0</c:v>
                </c:pt>
                <c:pt idx="164">
                  <c:v>16.0</c:v>
                </c:pt>
                <c:pt idx="165">
                  <c:v>16.0</c:v>
                </c:pt>
                <c:pt idx="166">
                  <c:v>16.0</c:v>
                </c:pt>
                <c:pt idx="167">
                  <c:v>16.0</c:v>
                </c:pt>
                <c:pt idx="168">
                  <c:v>14.0</c:v>
                </c:pt>
                <c:pt idx="169">
                  <c:v>16.0</c:v>
                </c:pt>
                <c:pt idx="170">
                  <c:v>15.0</c:v>
                </c:pt>
                <c:pt idx="171">
                  <c:v>15.0</c:v>
                </c:pt>
                <c:pt idx="172">
                  <c:v>15.0</c:v>
                </c:pt>
                <c:pt idx="173">
                  <c:v>16.0</c:v>
                </c:pt>
                <c:pt idx="174">
                  <c:v>16.0</c:v>
                </c:pt>
                <c:pt idx="175">
                  <c:v>16.0</c:v>
                </c:pt>
                <c:pt idx="176">
                  <c:v>16.0</c:v>
                </c:pt>
                <c:pt idx="177">
                  <c:v>14.0</c:v>
                </c:pt>
                <c:pt idx="178">
                  <c:v>15.0</c:v>
                </c:pt>
                <c:pt idx="179">
                  <c:v>15.0</c:v>
                </c:pt>
                <c:pt idx="180">
                  <c:v>15.0</c:v>
                </c:pt>
                <c:pt idx="181">
                  <c:v>15.0</c:v>
                </c:pt>
                <c:pt idx="182">
                  <c:v>15.0</c:v>
                </c:pt>
                <c:pt idx="183">
                  <c:v>15.0</c:v>
                </c:pt>
                <c:pt idx="184">
                  <c:v>15.0</c:v>
                </c:pt>
                <c:pt idx="185">
                  <c:v>16.0</c:v>
                </c:pt>
                <c:pt idx="186">
                  <c:v>16.0</c:v>
                </c:pt>
                <c:pt idx="187">
                  <c:v>14.0</c:v>
                </c:pt>
                <c:pt idx="188">
                  <c:v>14.0</c:v>
                </c:pt>
                <c:pt idx="189">
                  <c:v>15.0</c:v>
                </c:pt>
                <c:pt idx="190">
                  <c:v>16.0</c:v>
                </c:pt>
                <c:pt idx="191">
                  <c:v>16.0</c:v>
                </c:pt>
                <c:pt idx="192">
                  <c:v>15.0</c:v>
                </c:pt>
                <c:pt idx="193">
                  <c:v>14.0</c:v>
                </c:pt>
                <c:pt idx="194">
                  <c:v>16.0</c:v>
                </c:pt>
                <c:pt idx="195">
                  <c:v>16.0</c:v>
                </c:pt>
                <c:pt idx="196">
                  <c:v>16.0</c:v>
                </c:pt>
                <c:pt idx="197">
                  <c:v>16.0</c:v>
                </c:pt>
                <c:pt idx="198">
                  <c:v>14.0</c:v>
                </c:pt>
                <c:pt idx="199">
                  <c:v>14.0</c:v>
                </c:pt>
                <c:pt idx="200">
                  <c:v>15.0</c:v>
                </c:pt>
                <c:pt idx="201">
                  <c:v>15.0</c:v>
                </c:pt>
                <c:pt idx="202">
                  <c:v>15.0</c:v>
                </c:pt>
                <c:pt idx="203">
                  <c:v>16.0</c:v>
                </c:pt>
                <c:pt idx="204">
                  <c:v>15.0</c:v>
                </c:pt>
                <c:pt idx="205">
                  <c:v>16.0</c:v>
                </c:pt>
                <c:pt idx="206">
                  <c:v>14.0</c:v>
                </c:pt>
                <c:pt idx="207">
                  <c:v>15.0</c:v>
                </c:pt>
                <c:pt idx="208">
                  <c:v>16.0</c:v>
                </c:pt>
                <c:pt idx="209">
                  <c:v>13.0</c:v>
                </c:pt>
                <c:pt idx="210">
                  <c:v>14.0</c:v>
                </c:pt>
                <c:pt idx="211">
                  <c:v>16.0</c:v>
                </c:pt>
                <c:pt idx="212">
                  <c:v>15.0</c:v>
                </c:pt>
                <c:pt idx="213">
                  <c:v>15.0</c:v>
                </c:pt>
                <c:pt idx="214">
                  <c:v>14.0</c:v>
                </c:pt>
                <c:pt idx="215">
                  <c:v>16.0</c:v>
                </c:pt>
                <c:pt idx="216">
                  <c:v>15.0</c:v>
                </c:pt>
                <c:pt idx="217">
                  <c:v>16.0</c:v>
                </c:pt>
                <c:pt idx="218">
                  <c:v>16.0</c:v>
                </c:pt>
                <c:pt idx="219">
                  <c:v>16.0</c:v>
                </c:pt>
                <c:pt idx="220">
                  <c:v>16.0</c:v>
                </c:pt>
                <c:pt idx="221">
                  <c:v>16.0</c:v>
                </c:pt>
                <c:pt idx="222">
                  <c:v>14.0</c:v>
                </c:pt>
                <c:pt idx="223">
                  <c:v>14.0</c:v>
                </c:pt>
                <c:pt idx="224">
                  <c:v>16.0</c:v>
                </c:pt>
                <c:pt idx="225">
                  <c:v>12.0</c:v>
                </c:pt>
                <c:pt idx="226">
                  <c:v>15.0</c:v>
                </c:pt>
                <c:pt idx="227">
                  <c:v>13.0</c:v>
                </c:pt>
                <c:pt idx="228">
                  <c:v>13.0</c:v>
                </c:pt>
                <c:pt idx="229">
                  <c:v>14.0</c:v>
                </c:pt>
                <c:pt idx="230">
                  <c:v>15.0</c:v>
                </c:pt>
                <c:pt idx="231">
                  <c:v>16.0</c:v>
                </c:pt>
                <c:pt idx="232">
                  <c:v>16.0</c:v>
                </c:pt>
                <c:pt idx="233">
                  <c:v>16.0</c:v>
                </c:pt>
                <c:pt idx="234">
                  <c:v>16.0</c:v>
                </c:pt>
                <c:pt idx="235">
                  <c:v>16.0</c:v>
                </c:pt>
                <c:pt idx="236">
                  <c:v>14.0</c:v>
                </c:pt>
                <c:pt idx="237">
                  <c:v>16.0</c:v>
                </c:pt>
                <c:pt idx="238">
                  <c:v>15.0</c:v>
                </c:pt>
                <c:pt idx="239">
                  <c:v>16.0</c:v>
                </c:pt>
                <c:pt idx="240">
                  <c:v>13.0</c:v>
                </c:pt>
                <c:pt idx="241">
                  <c:v>16.0</c:v>
                </c:pt>
                <c:pt idx="242">
                  <c:v>15.0</c:v>
                </c:pt>
                <c:pt idx="243">
                  <c:v>14.0</c:v>
                </c:pt>
                <c:pt idx="244">
                  <c:v>16.0</c:v>
                </c:pt>
                <c:pt idx="245">
                  <c:v>12.0</c:v>
                </c:pt>
                <c:pt idx="246">
                  <c:v>14.0</c:v>
                </c:pt>
                <c:pt idx="247">
                  <c:v>15.0</c:v>
                </c:pt>
                <c:pt idx="248">
                  <c:v>15.0</c:v>
                </c:pt>
                <c:pt idx="249">
                  <c:v>16.0</c:v>
                </c:pt>
                <c:pt idx="250">
                  <c:v>13.0</c:v>
                </c:pt>
                <c:pt idx="251">
                  <c:v>13.0</c:v>
                </c:pt>
                <c:pt idx="252">
                  <c:v>16.0</c:v>
                </c:pt>
                <c:pt idx="253">
                  <c:v>16.0</c:v>
                </c:pt>
                <c:pt idx="254">
                  <c:v>16.0</c:v>
                </c:pt>
                <c:pt idx="255">
                  <c:v>14.0</c:v>
                </c:pt>
                <c:pt idx="256">
                  <c:v>15.0</c:v>
                </c:pt>
                <c:pt idx="257">
                  <c:v>16.0</c:v>
                </c:pt>
                <c:pt idx="258">
                  <c:v>16.0</c:v>
                </c:pt>
                <c:pt idx="259">
                  <c:v>14.0</c:v>
                </c:pt>
                <c:pt idx="260">
                  <c:v>15.0</c:v>
                </c:pt>
                <c:pt idx="261">
                  <c:v>16.0</c:v>
                </c:pt>
                <c:pt idx="262">
                  <c:v>12.0</c:v>
                </c:pt>
                <c:pt idx="263">
                  <c:v>13.0</c:v>
                </c:pt>
                <c:pt idx="264">
                  <c:v>16.0</c:v>
                </c:pt>
                <c:pt idx="265">
                  <c:v>14.0</c:v>
                </c:pt>
                <c:pt idx="266">
                  <c:v>16.0</c:v>
                </c:pt>
                <c:pt idx="267">
                  <c:v>15.0</c:v>
                </c:pt>
                <c:pt idx="268">
                  <c:v>16.0</c:v>
                </c:pt>
                <c:pt idx="269">
                  <c:v>14.0</c:v>
                </c:pt>
                <c:pt idx="270">
                  <c:v>15.0</c:v>
                </c:pt>
                <c:pt idx="271">
                  <c:v>16.0</c:v>
                </c:pt>
                <c:pt idx="272">
                  <c:v>13.0</c:v>
                </c:pt>
                <c:pt idx="273">
                  <c:v>14.0</c:v>
                </c:pt>
                <c:pt idx="274">
                  <c:v>15.0</c:v>
                </c:pt>
                <c:pt idx="275">
                  <c:v>16.0</c:v>
                </c:pt>
                <c:pt idx="276">
                  <c:v>14.0</c:v>
                </c:pt>
                <c:pt idx="277">
                  <c:v>15.0</c:v>
                </c:pt>
                <c:pt idx="278">
                  <c:v>16.0</c:v>
                </c:pt>
                <c:pt idx="279">
                  <c:v>14.0</c:v>
                </c:pt>
                <c:pt idx="280">
                  <c:v>14.0</c:v>
                </c:pt>
                <c:pt idx="281">
                  <c:v>13.0</c:v>
                </c:pt>
                <c:pt idx="282">
                  <c:v>16.0</c:v>
                </c:pt>
                <c:pt idx="283">
                  <c:v>14.0</c:v>
                </c:pt>
                <c:pt idx="284">
                  <c:v>15.0</c:v>
                </c:pt>
                <c:pt idx="285">
                  <c:v>10.0</c:v>
                </c:pt>
                <c:pt idx="286">
                  <c:v>14.0</c:v>
                </c:pt>
                <c:pt idx="287">
                  <c:v>13.0</c:v>
                </c:pt>
                <c:pt idx="288">
                  <c:v>14.0</c:v>
                </c:pt>
                <c:pt idx="289">
                  <c:v>16.0</c:v>
                </c:pt>
                <c:pt idx="290">
                  <c:v>16.0</c:v>
                </c:pt>
                <c:pt idx="291">
                  <c:v>14.0</c:v>
                </c:pt>
                <c:pt idx="292">
                  <c:v>15.0</c:v>
                </c:pt>
                <c:pt idx="293">
                  <c:v>16.0</c:v>
                </c:pt>
                <c:pt idx="294">
                  <c:v>14.0</c:v>
                </c:pt>
                <c:pt idx="295">
                  <c:v>12.0</c:v>
                </c:pt>
                <c:pt idx="296">
                  <c:v>16.0</c:v>
                </c:pt>
                <c:pt idx="297">
                  <c:v>15.0</c:v>
                </c:pt>
                <c:pt idx="298">
                  <c:v>15.0</c:v>
                </c:pt>
                <c:pt idx="299">
                  <c:v>15.0</c:v>
                </c:pt>
                <c:pt idx="300">
                  <c:v>15.0</c:v>
                </c:pt>
                <c:pt idx="301">
                  <c:v>12.0</c:v>
                </c:pt>
                <c:pt idx="302">
                  <c:v>15.0</c:v>
                </c:pt>
                <c:pt idx="303">
                  <c:v>16.0</c:v>
                </c:pt>
                <c:pt idx="304">
                  <c:v>16.0</c:v>
                </c:pt>
                <c:pt idx="305">
                  <c:v>15.0</c:v>
                </c:pt>
                <c:pt idx="306">
                  <c:v>14.0</c:v>
                </c:pt>
                <c:pt idx="307">
                  <c:v>15.0</c:v>
                </c:pt>
                <c:pt idx="308">
                  <c:v>15.0</c:v>
                </c:pt>
                <c:pt idx="309">
                  <c:v>14.0</c:v>
                </c:pt>
                <c:pt idx="310">
                  <c:v>13.0</c:v>
                </c:pt>
                <c:pt idx="311">
                  <c:v>16.0</c:v>
                </c:pt>
                <c:pt idx="312">
                  <c:v>16.0</c:v>
                </c:pt>
                <c:pt idx="313">
                  <c:v>14.0</c:v>
                </c:pt>
                <c:pt idx="314">
                  <c:v>16.0</c:v>
                </c:pt>
                <c:pt idx="315">
                  <c:v>13.0</c:v>
                </c:pt>
                <c:pt idx="316">
                  <c:v>16.0</c:v>
                </c:pt>
                <c:pt idx="317">
                  <c:v>15.0</c:v>
                </c:pt>
                <c:pt idx="318">
                  <c:v>14.0</c:v>
                </c:pt>
                <c:pt idx="319">
                  <c:v>16.0</c:v>
                </c:pt>
                <c:pt idx="320">
                  <c:v>14.0</c:v>
                </c:pt>
                <c:pt idx="321">
                  <c:v>16.0</c:v>
                </c:pt>
                <c:pt idx="322">
                  <c:v>16.0</c:v>
                </c:pt>
                <c:pt idx="323">
                  <c:v>16.0</c:v>
                </c:pt>
                <c:pt idx="324">
                  <c:v>15.0</c:v>
                </c:pt>
                <c:pt idx="325">
                  <c:v>13.0</c:v>
                </c:pt>
                <c:pt idx="326">
                  <c:v>16.0</c:v>
                </c:pt>
                <c:pt idx="327">
                  <c:v>16.0</c:v>
                </c:pt>
                <c:pt idx="328">
                  <c:v>14.0</c:v>
                </c:pt>
                <c:pt idx="329">
                  <c:v>15.0</c:v>
                </c:pt>
                <c:pt idx="330">
                  <c:v>13.0</c:v>
                </c:pt>
                <c:pt idx="331">
                  <c:v>16.0</c:v>
                </c:pt>
                <c:pt idx="332">
                  <c:v>16.0</c:v>
                </c:pt>
                <c:pt idx="333">
                  <c:v>15.0</c:v>
                </c:pt>
                <c:pt idx="334">
                  <c:v>16.0</c:v>
                </c:pt>
                <c:pt idx="335">
                  <c:v>14.0</c:v>
                </c:pt>
                <c:pt idx="336">
                  <c:v>12.0</c:v>
                </c:pt>
                <c:pt idx="337">
                  <c:v>16.0</c:v>
                </c:pt>
                <c:pt idx="338">
                  <c:v>14.0</c:v>
                </c:pt>
                <c:pt idx="339">
                  <c:v>16.0</c:v>
                </c:pt>
                <c:pt idx="340">
                  <c:v>14.0</c:v>
                </c:pt>
                <c:pt idx="341">
                  <c:v>15.0</c:v>
                </c:pt>
                <c:pt idx="342">
                  <c:v>16.0</c:v>
                </c:pt>
                <c:pt idx="343">
                  <c:v>14.0</c:v>
                </c:pt>
                <c:pt idx="344">
                  <c:v>16.0</c:v>
                </c:pt>
                <c:pt idx="345">
                  <c:v>16.0</c:v>
                </c:pt>
                <c:pt idx="346">
                  <c:v>16.0</c:v>
                </c:pt>
                <c:pt idx="347">
                  <c:v>16.0</c:v>
                </c:pt>
                <c:pt idx="348">
                  <c:v>16.0</c:v>
                </c:pt>
                <c:pt idx="349">
                  <c:v>14.0</c:v>
                </c:pt>
                <c:pt idx="350">
                  <c:v>15.0</c:v>
                </c:pt>
                <c:pt idx="351">
                  <c:v>15.0</c:v>
                </c:pt>
                <c:pt idx="352">
                  <c:v>16.0</c:v>
                </c:pt>
                <c:pt idx="353">
                  <c:v>14.0</c:v>
                </c:pt>
                <c:pt idx="354">
                  <c:v>16.0</c:v>
                </c:pt>
                <c:pt idx="355">
                  <c:v>16.0</c:v>
                </c:pt>
                <c:pt idx="356">
                  <c:v>12.0</c:v>
                </c:pt>
                <c:pt idx="357">
                  <c:v>16.0</c:v>
                </c:pt>
                <c:pt idx="358">
                  <c:v>16.0</c:v>
                </c:pt>
                <c:pt idx="359">
                  <c:v>14.0</c:v>
                </c:pt>
                <c:pt idx="360">
                  <c:v>15.0</c:v>
                </c:pt>
                <c:pt idx="361">
                  <c:v>16.0</c:v>
                </c:pt>
                <c:pt idx="362">
                  <c:v>12.0</c:v>
                </c:pt>
                <c:pt idx="363">
                  <c:v>16.0</c:v>
                </c:pt>
                <c:pt idx="364">
                  <c:v>16.0</c:v>
                </c:pt>
                <c:pt idx="365">
                  <c:v>15.0</c:v>
                </c:pt>
                <c:pt idx="366">
                  <c:v>15.0</c:v>
                </c:pt>
                <c:pt idx="367">
                  <c:v>16.0</c:v>
                </c:pt>
                <c:pt idx="368">
                  <c:v>16.0</c:v>
                </c:pt>
                <c:pt idx="369">
                  <c:v>14.0</c:v>
                </c:pt>
                <c:pt idx="370">
                  <c:v>13.0</c:v>
                </c:pt>
                <c:pt idx="371">
                  <c:v>15.0</c:v>
                </c:pt>
                <c:pt idx="372">
                  <c:v>16.0</c:v>
                </c:pt>
                <c:pt idx="373">
                  <c:v>16.0</c:v>
                </c:pt>
                <c:pt idx="374">
                  <c:v>16.0</c:v>
                </c:pt>
                <c:pt idx="375">
                  <c:v>12.0</c:v>
                </c:pt>
                <c:pt idx="376">
                  <c:v>16.0</c:v>
                </c:pt>
                <c:pt idx="377">
                  <c:v>16.0</c:v>
                </c:pt>
                <c:pt idx="378">
                  <c:v>15.0</c:v>
                </c:pt>
                <c:pt idx="379">
                  <c:v>13.0</c:v>
                </c:pt>
                <c:pt idx="380">
                  <c:v>15.0</c:v>
                </c:pt>
                <c:pt idx="381">
                  <c:v>11.0</c:v>
                </c:pt>
                <c:pt idx="382">
                  <c:v>16.0</c:v>
                </c:pt>
                <c:pt idx="383">
                  <c:v>16.0</c:v>
                </c:pt>
                <c:pt idx="384">
                  <c:v>13.0</c:v>
                </c:pt>
                <c:pt idx="385">
                  <c:v>15.0</c:v>
                </c:pt>
                <c:pt idx="386">
                  <c:v>16.0</c:v>
                </c:pt>
                <c:pt idx="387">
                  <c:v>15.0</c:v>
                </c:pt>
                <c:pt idx="388">
                  <c:v>11.0</c:v>
                </c:pt>
                <c:pt idx="389">
                  <c:v>16.0</c:v>
                </c:pt>
                <c:pt idx="390">
                  <c:v>13.0</c:v>
                </c:pt>
                <c:pt idx="391">
                  <c:v>16.0</c:v>
                </c:pt>
                <c:pt idx="392">
                  <c:v>15.0</c:v>
                </c:pt>
                <c:pt idx="393">
                  <c:v>16.0</c:v>
                </c:pt>
                <c:pt idx="394">
                  <c:v>14.0</c:v>
                </c:pt>
                <c:pt idx="395">
                  <c:v>16.0</c:v>
                </c:pt>
                <c:pt idx="396">
                  <c:v>16.0</c:v>
                </c:pt>
                <c:pt idx="397">
                  <c:v>15.0</c:v>
                </c:pt>
                <c:pt idx="398">
                  <c:v>14.0</c:v>
                </c:pt>
                <c:pt idx="399">
                  <c:v>16.0</c:v>
                </c:pt>
                <c:pt idx="400">
                  <c:v>16.0</c:v>
                </c:pt>
                <c:pt idx="401">
                  <c:v>16.0</c:v>
                </c:pt>
                <c:pt idx="402">
                  <c:v>16.0</c:v>
                </c:pt>
                <c:pt idx="403">
                  <c:v>16.0</c:v>
                </c:pt>
                <c:pt idx="404">
                  <c:v>11.0</c:v>
                </c:pt>
                <c:pt idx="405">
                  <c:v>14.0</c:v>
                </c:pt>
                <c:pt idx="406">
                  <c:v>15.0</c:v>
                </c:pt>
                <c:pt idx="407">
                  <c:v>13.0</c:v>
                </c:pt>
                <c:pt idx="408">
                  <c:v>16.0</c:v>
                </c:pt>
                <c:pt idx="409">
                  <c:v>16.0</c:v>
                </c:pt>
                <c:pt idx="410">
                  <c:v>16.0</c:v>
                </c:pt>
                <c:pt idx="411">
                  <c:v>14.0</c:v>
                </c:pt>
                <c:pt idx="412">
                  <c:v>16.0</c:v>
                </c:pt>
                <c:pt idx="413">
                  <c:v>13.0</c:v>
                </c:pt>
                <c:pt idx="414">
                  <c:v>12.0</c:v>
                </c:pt>
                <c:pt idx="415">
                  <c:v>15.0</c:v>
                </c:pt>
                <c:pt idx="416">
                  <c:v>16.0</c:v>
                </c:pt>
                <c:pt idx="417">
                  <c:v>16.0</c:v>
                </c:pt>
                <c:pt idx="418">
                  <c:v>16.0</c:v>
                </c:pt>
                <c:pt idx="419">
                  <c:v>13.0</c:v>
                </c:pt>
                <c:pt idx="420">
                  <c:v>15.0</c:v>
                </c:pt>
                <c:pt idx="421">
                  <c:v>15.0</c:v>
                </c:pt>
                <c:pt idx="422">
                  <c:v>16.0</c:v>
                </c:pt>
                <c:pt idx="423">
                  <c:v>15.0</c:v>
                </c:pt>
                <c:pt idx="424">
                  <c:v>16.0</c:v>
                </c:pt>
                <c:pt idx="425">
                  <c:v>16.0</c:v>
                </c:pt>
                <c:pt idx="426">
                  <c:v>15.0</c:v>
                </c:pt>
                <c:pt idx="427">
                  <c:v>15.0</c:v>
                </c:pt>
                <c:pt idx="428">
                  <c:v>16.0</c:v>
                </c:pt>
                <c:pt idx="429">
                  <c:v>15.0</c:v>
                </c:pt>
                <c:pt idx="430">
                  <c:v>14.0</c:v>
                </c:pt>
                <c:pt idx="431">
                  <c:v>16.0</c:v>
                </c:pt>
                <c:pt idx="432">
                  <c:v>14.0</c:v>
                </c:pt>
                <c:pt idx="433">
                  <c:v>16.0</c:v>
                </c:pt>
                <c:pt idx="434">
                  <c:v>12.0</c:v>
                </c:pt>
                <c:pt idx="435">
                  <c:v>15.0</c:v>
                </c:pt>
                <c:pt idx="436">
                  <c:v>15.0</c:v>
                </c:pt>
                <c:pt idx="437">
                  <c:v>16.0</c:v>
                </c:pt>
                <c:pt idx="438">
                  <c:v>16.0</c:v>
                </c:pt>
                <c:pt idx="439">
                  <c:v>16.0</c:v>
                </c:pt>
                <c:pt idx="440">
                  <c:v>15.0</c:v>
                </c:pt>
                <c:pt idx="441">
                  <c:v>14.0</c:v>
                </c:pt>
                <c:pt idx="442">
                  <c:v>15.0</c:v>
                </c:pt>
                <c:pt idx="443">
                  <c:v>14.0</c:v>
                </c:pt>
                <c:pt idx="444">
                  <c:v>13.0</c:v>
                </c:pt>
                <c:pt idx="445">
                  <c:v>16.0</c:v>
                </c:pt>
                <c:pt idx="446">
                  <c:v>13.0</c:v>
                </c:pt>
                <c:pt idx="447">
                  <c:v>16.0</c:v>
                </c:pt>
                <c:pt idx="448">
                  <c:v>16.0</c:v>
                </c:pt>
                <c:pt idx="449">
                  <c:v>16.0</c:v>
                </c:pt>
                <c:pt idx="450">
                  <c:v>16.0</c:v>
                </c:pt>
                <c:pt idx="451">
                  <c:v>15.0</c:v>
                </c:pt>
                <c:pt idx="452">
                  <c:v>15.0</c:v>
                </c:pt>
                <c:pt idx="453">
                  <c:v>16.0</c:v>
                </c:pt>
                <c:pt idx="454">
                  <c:v>16.0</c:v>
                </c:pt>
                <c:pt idx="455">
                  <c:v>14.0</c:v>
                </c:pt>
                <c:pt idx="456">
                  <c:v>16.0</c:v>
                </c:pt>
                <c:pt idx="457">
                  <c:v>14.0</c:v>
                </c:pt>
                <c:pt idx="458">
                  <c:v>15.0</c:v>
                </c:pt>
                <c:pt idx="459">
                  <c:v>14.0</c:v>
                </c:pt>
                <c:pt idx="460">
                  <c:v>14.0</c:v>
                </c:pt>
                <c:pt idx="461">
                  <c:v>16.0</c:v>
                </c:pt>
                <c:pt idx="462">
                  <c:v>13.0</c:v>
                </c:pt>
                <c:pt idx="463">
                  <c:v>15.0</c:v>
                </c:pt>
                <c:pt idx="464">
                  <c:v>14.0</c:v>
                </c:pt>
                <c:pt idx="465">
                  <c:v>16.0</c:v>
                </c:pt>
                <c:pt idx="466">
                  <c:v>15.0</c:v>
                </c:pt>
                <c:pt idx="467">
                  <c:v>12.0</c:v>
                </c:pt>
                <c:pt idx="468">
                  <c:v>15.0</c:v>
                </c:pt>
                <c:pt idx="469">
                  <c:v>16.0</c:v>
                </c:pt>
                <c:pt idx="470">
                  <c:v>16.0</c:v>
                </c:pt>
                <c:pt idx="471">
                  <c:v>16.0</c:v>
                </c:pt>
                <c:pt idx="472">
                  <c:v>16.0</c:v>
                </c:pt>
                <c:pt idx="473">
                  <c:v>14.0</c:v>
                </c:pt>
                <c:pt idx="474">
                  <c:v>15.0</c:v>
                </c:pt>
                <c:pt idx="475">
                  <c:v>16.0</c:v>
                </c:pt>
                <c:pt idx="476">
                  <c:v>16.0</c:v>
                </c:pt>
                <c:pt idx="477">
                  <c:v>13.0</c:v>
                </c:pt>
                <c:pt idx="478">
                  <c:v>15.0</c:v>
                </c:pt>
                <c:pt idx="479">
                  <c:v>15.0</c:v>
                </c:pt>
                <c:pt idx="480">
                  <c:v>15.0</c:v>
                </c:pt>
                <c:pt idx="481">
                  <c:v>14.0</c:v>
                </c:pt>
                <c:pt idx="482">
                  <c:v>15.0</c:v>
                </c:pt>
                <c:pt idx="483">
                  <c:v>15.0</c:v>
                </c:pt>
                <c:pt idx="484">
                  <c:v>16.0</c:v>
                </c:pt>
                <c:pt idx="485">
                  <c:v>15.0</c:v>
                </c:pt>
                <c:pt idx="486">
                  <c:v>16.0</c:v>
                </c:pt>
                <c:pt idx="487">
                  <c:v>15.0</c:v>
                </c:pt>
                <c:pt idx="488">
                  <c:v>15.0</c:v>
                </c:pt>
                <c:pt idx="489">
                  <c:v>15.0</c:v>
                </c:pt>
                <c:pt idx="490">
                  <c:v>16.0</c:v>
                </c:pt>
                <c:pt idx="491">
                  <c:v>16.0</c:v>
                </c:pt>
                <c:pt idx="492">
                  <c:v>16.0</c:v>
                </c:pt>
                <c:pt idx="493">
                  <c:v>15.0</c:v>
                </c:pt>
                <c:pt idx="494">
                  <c:v>16.0</c:v>
                </c:pt>
                <c:pt idx="495">
                  <c:v>14.0</c:v>
                </c:pt>
                <c:pt idx="496">
                  <c:v>15.0</c:v>
                </c:pt>
                <c:pt idx="497">
                  <c:v>15.0</c:v>
                </c:pt>
                <c:pt idx="498">
                  <c:v>12.0</c:v>
                </c:pt>
                <c:pt idx="499">
                  <c:v>16.0</c:v>
                </c:pt>
                <c:pt idx="500">
                  <c:v>10.0</c:v>
                </c:pt>
                <c:pt idx="501">
                  <c:v>16.0</c:v>
                </c:pt>
                <c:pt idx="502">
                  <c:v>16.0</c:v>
                </c:pt>
                <c:pt idx="503">
                  <c:v>16.0</c:v>
                </c:pt>
                <c:pt idx="504">
                  <c:v>14.0</c:v>
                </c:pt>
                <c:pt idx="505">
                  <c:v>15.0</c:v>
                </c:pt>
                <c:pt idx="506">
                  <c:v>16.0</c:v>
                </c:pt>
                <c:pt idx="507">
                  <c:v>15.0</c:v>
                </c:pt>
                <c:pt idx="508">
                  <c:v>16.0</c:v>
                </c:pt>
                <c:pt idx="509">
                  <c:v>16.0</c:v>
                </c:pt>
                <c:pt idx="510">
                  <c:v>16.0</c:v>
                </c:pt>
                <c:pt idx="511">
                  <c:v>13.0</c:v>
                </c:pt>
                <c:pt idx="512">
                  <c:v>16.0</c:v>
                </c:pt>
                <c:pt idx="513">
                  <c:v>14.0</c:v>
                </c:pt>
                <c:pt idx="514">
                  <c:v>15.0</c:v>
                </c:pt>
                <c:pt idx="515">
                  <c:v>15.0</c:v>
                </c:pt>
                <c:pt idx="516">
                  <c:v>16.0</c:v>
                </c:pt>
                <c:pt idx="517">
                  <c:v>15.0</c:v>
                </c:pt>
                <c:pt idx="518">
                  <c:v>16.0</c:v>
                </c:pt>
                <c:pt idx="519">
                  <c:v>16.0</c:v>
                </c:pt>
                <c:pt idx="520">
                  <c:v>16.0</c:v>
                </c:pt>
                <c:pt idx="521">
                  <c:v>16.0</c:v>
                </c:pt>
                <c:pt idx="522">
                  <c:v>16.0</c:v>
                </c:pt>
                <c:pt idx="523">
                  <c:v>13.0</c:v>
                </c:pt>
                <c:pt idx="524">
                  <c:v>15.0</c:v>
                </c:pt>
                <c:pt idx="525">
                  <c:v>16.0</c:v>
                </c:pt>
                <c:pt idx="526">
                  <c:v>14.0</c:v>
                </c:pt>
                <c:pt idx="527">
                  <c:v>15.0</c:v>
                </c:pt>
                <c:pt idx="528">
                  <c:v>13.0</c:v>
                </c:pt>
                <c:pt idx="529">
                  <c:v>16.0</c:v>
                </c:pt>
                <c:pt idx="530">
                  <c:v>16.0</c:v>
                </c:pt>
                <c:pt idx="531">
                  <c:v>16.0</c:v>
                </c:pt>
                <c:pt idx="532">
                  <c:v>14.0</c:v>
                </c:pt>
                <c:pt idx="533">
                  <c:v>15.0</c:v>
                </c:pt>
                <c:pt idx="534">
                  <c:v>16.0</c:v>
                </c:pt>
                <c:pt idx="535">
                  <c:v>12.0</c:v>
                </c:pt>
                <c:pt idx="536">
                  <c:v>16.0</c:v>
                </c:pt>
                <c:pt idx="537">
                  <c:v>14.0</c:v>
                </c:pt>
                <c:pt idx="538">
                  <c:v>13.0</c:v>
                </c:pt>
                <c:pt idx="539">
                  <c:v>16.0</c:v>
                </c:pt>
                <c:pt idx="540">
                  <c:v>15.0</c:v>
                </c:pt>
                <c:pt idx="541">
                  <c:v>15.0</c:v>
                </c:pt>
                <c:pt idx="542">
                  <c:v>16.0</c:v>
                </c:pt>
                <c:pt idx="543">
                  <c:v>16.0</c:v>
                </c:pt>
                <c:pt idx="544">
                  <c:v>15.0</c:v>
                </c:pt>
                <c:pt idx="545">
                  <c:v>15.0</c:v>
                </c:pt>
                <c:pt idx="546">
                  <c:v>13.0</c:v>
                </c:pt>
                <c:pt idx="547">
                  <c:v>12.0</c:v>
                </c:pt>
                <c:pt idx="548">
                  <c:v>16.0</c:v>
                </c:pt>
                <c:pt idx="549">
                  <c:v>16.0</c:v>
                </c:pt>
                <c:pt idx="550">
                  <c:v>16.0</c:v>
                </c:pt>
                <c:pt idx="551">
                  <c:v>16.0</c:v>
                </c:pt>
                <c:pt idx="552">
                  <c:v>15.0</c:v>
                </c:pt>
                <c:pt idx="553">
                  <c:v>15.0</c:v>
                </c:pt>
                <c:pt idx="554">
                  <c:v>16.0</c:v>
                </c:pt>
                <c:pt idx="555">
                  <c:v>16.0</c:v>
                </c:pt>
                <c:pt idx="556">
                  <c:v>15.0</c:v>
                </c:pt>
                <c:pt idx="557">
                  <c:v>16.0</c:v>
                </c:pt>
                <c:pt idx="558">
                  <c:v>16.0</c:v>
                </c:pt>
                <c:pt idx="559">
                  <c:v>15.0</c:v>
                </c:pt>
                <c:pt idx="560">
                  <c:v>15.0</c:v>
                </c:pt>
                <c:pt idx="561">
                  <c:v>15.0</c:v>
                </c:pt>
                <c:pt idx="562">
                  <c:v>15.0</c:v>
                </c:pt>
                <c:pt idx="563">
                  <c:v>16.0</c:v>
                </c:pt>
                <c:pt idx="564">
                  <c:v>10.0</c:v>
                </c:pt>
                <c:pt idx="565">
                  <c:v>13.0</c:v>
                </c:pt>
                <c:pt idx="566">
                  <c:v>14.0</c:v>
                </c:pt>
                <c:pt idx="567">
                  <c:v>14.0</c:v>
                </c:pt>
                <c:pt idx="568">
                  <c:v>15.0</c:v>
                </c:pt>
                <c:pt idx="569">
                  <c:v>16.0</c:v>
                </c:pt>
                <c:pt idx="570">
                  <c:v>16.0</c:v>
                </c:pt>
                <c:pt idx="571">
                  <c:v>14.0</c:v>
                </c:pt>
                <c:pt idx="572">
                  <c:v>16.0</c:v>
                </c:pt>
                <c:pt idx="573">
                  <c:v>15.0</c:v>
                </c:pt>
                <c:pt idx="574">
                  <c:v>13.0</c:v>
                </c:pt>
                <c:pt idx="575">
                  <c:v>16.0</c:v>
                </c:pt>
                <c:pt idx="576">
                  <c:v>15.0</c:v>
                </c:pt>
                <c:pt idx="577">
                  <c:v>16.0</c:v>
                </c:pt>
                <c:pt idx="578">
                  <c:v>16.0</c:v>
                </c:pt>
                <c:pt idx="579">
                  <c:v>14.0</c:v>
                </c:pt>
                <c:pt idx="580">
                  <c:v>16.0</c:v>
                </c:pt>
                <c:pt idx="581">
                  <c:v>14.0</c:v>
                </c:pt>
                <c:pt idx="582">
                  <c:v>16.0</c:v>
                </c:pt>
                <c:pt idx="583">
                  <c:v>16.0</c:v>
                </c:pt>
                <c:pt idx="584">
                  <c:v>15.0</c:v>
                </c:pt>
                <c:pt idx="585">
                  <c:v>16.0</c:v>
                </c:pt>
                <c:pt idx="586">
                  <c:v>15.0</c:v>
                </c:pt>
                <c:pt idx="587">
                  <c:v>16.0</c:v>
                </c:pt>
                <c:pt idx="588">
                  <c:v>16.0</c:v>
                </c:pt>
                <c:pt idx="589">
                  <c:v>14.0</c:v>
                </c:pt>
                <c:pt idx="590">
                  <c:v>16.0</c:v>
                </c:pt>
                <c:pt idx="591">
                  <c:v>15.0</c:v>
                </c:pt>
                <c:pt idx="592">
                  <c:v>15.0</c:v>
                </c:pt>
                <c:pt idx="593">
                  <c:v>16.0</c:v>
                </c:pt>
                <c:pt idx="594">
                  <c:v>16.0</c:v>
                </c:pt>
                <c:pt idx="595">
                  <c:v>16.0</c:v>
                </c:pt>
                <c:pt idx="596">
                  <c:v>16.0</c:v>
                </c:pt>
                <c:pt idx="597">
                  <c:v>16.0</c:v>
                </c:pt>
                <c:pt idx="598">
                  <c:v>14.0</c:v>
                </c:pt>
                <c:pt idx="599">
                  <c:v>15.0</c:v>
                </c:pt>
                <c:pt idx="600">
                  <c:v>15.0</c:v>
                </c:pt>
                <c:pt idx="601">
                  <c:v>16.0</c:v>
                </c:pt>
                <c:pt idx="602">
                  <c:v>13.0</c:v>
                </c:pt>
                <c:pt idx="603">
                  <c:v>15.0</c:v>
                </c:pt>
                <c:pt idx="604">
                  <c:v>14.0</c:v>
                </c:pt>
                <c:pt idx="605">
                  <c:v>13.0</c:v>
                </c:pt>
                <c:pt idx="606">
                  <c:v>16.0</c:v>
                </c:pt>
                <c:pt idx="607">
                  <c:v>16.0</c:v>
                </c:pt>
                <c:pt idx="608">
                  <c:v>13.0</c:v>
                </c:pt>
                <c:pt idx="609">
                  <c:v>16.0</c:v>
                </c:pt>
                <c:pt idx="610">
                  <c:v>16.0</c:v>
                </c:pt>
                <c:pt idx="611">
                  <c:v>16.0</c:v>
                </c:pt>
                <c:pt idx="612">
                  <c:v>15.0</c:v>
                </c:pt>
                <c:pt idx="613">
                  <c:v>15.0</c:v>
                </c:pt>
                <c:pt idx="614">
                  <c:v>14.0</c:v>
                </c:pt>
                <c:pt idx="615">
                  <c:v>15.0</c:v>
                </c:pt>
                <c:pt idx="616">
                  <c:v>15.0</c:v>
                </c:pt>
                <c:pt idx="617">
                  <c:v>16.0</c:v>
                </c:pt>
                <c:pt idx="618">
                  <c:v>16.0</c:v>
                </c:pt>
                <c:pt idx="619">
                  <c:v>16.0</c:v>
                </c:pt>
                <c:pt idx="620">
                  <c:v>16.0</c:v>
                </c:pt>
                <c:pt idx="621">
                  <c:v>15.0</c:v>
                </c:pt>
                <c:pt idx="622">
                  <c:v>12.0</c:v>
                </c:pt>
                <c:pt idx="623">
                  <c:v>12.0</c:v>
                </c:pt>
                <c:pt idx="624">
                  <c:v>16.0</c:v>
                </c:pt>
                <c:pt idx="625">
                  <c:v>16.0</c:v>
                </c:pt>
                <c:pt idx="626">
                  <c:v>16.0</c:v>
                </c:pt>
                <c:pt idx="627">
                  <c:v>15.0</c:v>
                </c:pt>
                <c:pt idx="628">
                  <c:v>16.0</c:v>
                </c:pt>
                <c:pt idx="629">
                  <c:v>16.0</c:v>
                </c:pt>
                <c:pt idx="630">
                  <c:v>16.0</c:v>
                </c:pt>
                <c:pt idx="631">
                  <c:v>16.0</c:v>
                </c:pt>
                <c:pt idx="632">
                  <c:v>15.0</c:v>
                </c:pt>
                <c:pt idx="633">
                  <c:v>16.0</c:v>
                </c:pt>
                <c:pt idx="634">
                  <c:v>16.0</c:v>
                </c:pt>
                <c:pt idx="635">
                  <c:v>15.0</c:v>
                </c:pt>
                <c:pt idx="636">
                  <c:v>16.0</c:v>
                </c:pt>
                <c:pt idx="637">
                  <c:v>15.0</c:v>
                </c:pt>
                <c:pt idx="638">
                  <c:v>15.0</c:v>
                </c:pt>
                <c:pt idx="639">
                  <c:v>16.0</c:v>
                </c:pt>
                <c:pt idx="640">
                  <c:v>16.0</c:v>
                </c:pt>
                <c:pt idx="641">
                  <c:v>14.0</c:v>
                </c:pt>
                <c:pt idx="642">
                  <c:v>16.0</c:v>
                </c:pt>
                <c:pt idx="643">
                  <c:v>16.0</c:v>
                </c:pt>
                <c:pt idx="644">
                  <c:v>12.0</c:v>
                </c:pt>
                <c:pt idx="645">
                  <c:v>15.0</c:v>
                </c:pt>
                <c:pt idx="646">
                  <c:v>16.0</c:v>
                </c:pt>
                <c:pt idx="647">
                  <c:v>15.0</c:v>
                </c:pt>
                <c:pt idx="648">
                  <c:v>15.0</c:v>
                </c:pt>
                <c:pt idx="649">
                  <c:v>14.0</c:v>
                </c:pt>
                <c:pt idx="650">
                  <c:v>15.0</c:v>
                </c:pt>
                <c:pt idx="651">
                  <c:v>13.0</c:v>
                </c:pt>
                <c:pt idx="652">
                  <c:v>16.0</c:v>
                </c:pt>
                <c:pt idx="653">
                  <c:v>13.0</c:v>
                </c:pt>
                <c:pt idx="654">
                  <c:v>14.0</c:v>
                </c:pt>
                <c:pt idx="655">
                  <c:v>15.0</c:v>
                </c:pt>
                <c:pt idx="656">
                  <c:v>16.0</c:v>
                </c:pt>
                <c:pt idx="657">
                  <c:v>16.0</c:v>
                </c:pt>
                <c:pt idx="658">
                  <c:v>16.0</c:v>
                </c:pt>
                <c:pt idx="659">
                  <c:v>16.0</c:v>
                </c:pt>
                <c:pt idx="660">
                  <c:v>14.0</c:v>
                </c:pt>
                <c:pt idx="661">
                  <c:v>15.0</c:v>
                </c:pt>
                <c:pt idx="662">
                  <c:v>16.0</c:v>
                </c:pt>
                <c:pt idx="663">
                  <c:v>16.0</c:v>
                </c:pt>
                <c:pt idx="664">
                  <c:v>15.0</c:v>
                </c:pt>
                <c:pt idx="665">
                  <c:v>15.0</c:v>
                </c:pt>
                <c:pt idx="666">
                  <c:v>15.0</c:v>
                </c:pt>
                <c:pt idx="667">
                  <c:v>14.0</c:v>
                </c:pt>
                <c:pt idx="668">
                  <c:v>15.0</c:v>
                </c:pt>
                <c:pt idx="669">
                  <c:v>16.0</c:v>
                </c:pt>
                <c:pt idx="670">
                  <c:v>15.0</c:v>
                </c:pt>
                <c:pt idx="671">
                  <c:v>16.0</c:v>
                </c:pt>
                <c:pt idx="672">
                  <c:v>16.0</c:v>
                </c:pt>
                <c:pt idx="673">
                  <c:v>16.0</c:v>
                </c:pt>
                <c:pt idx="674">
                  <c:v>14.0</c:v>
                </c:pt>
                <c:pt idx="675">
                  <c:v>15.0</c:v>
                </c:pt>
                <c:pt idx="676">
                  <c:v>4.0</c:v>
                </c:pt>
                <c:pt idx="677">
                  <c:v>16.0</c:v>
                </c:pt>
                <c:pt idx="678">
                  <c:v>16.0</c:v>
                </c:pt>
                <c:pt idx="679">
                  <c:v>16.0</c:v>
                </c:pt>
                <c:pt idx="680">
                  <c:v>16.0</c:v>
                </c:pt>
                <c:pt idx="681">
                  <c:v>11.0</c:v>
                </c:pt>
                <c:pt idx="682">
                  <c:v>16.0</c:v>
                </c:pt>
                <c:pt idx="683">
                  <c:v>16.0</c:v>
                </c:pt>
                <c:pt idx="684">
                  <c:v>15.0</c:v>
                </c:pt>
                <c:pt idx="685">
                  <c:v>16.0</c:v>
                </c:pt>
                <c:pt idx="686">
                  <c:v>12.0</c:v>
                </c:pt>
                <c:pt idx="687">
                  <c:v>15.0</c:v>
                </c:pt>
                <c:pt idx="688">
                  <c:v>16.0</c:v>
                </c:pt>
                <c:pt idx="689">
                  <c:v>3.0</c:v>
                </c:pt>
                <c:pt idx="690">
                  <c:v>15.0</c:v>
                </c:pt>
                <c:pt idx="691">
                  <c:v>16.0</c:v>
                </c:pt>
                <c:pt idx="692">
                  <c:v>15.0</c:v>
                </c:pt>
                <c:pt idx="693">
                  <c:v>16.0</c:v>
                </c:pt>
                <c:pt idx="694">
                  <c:v>16.0</c:v>
                </c:pt>
                <c:pt idx="695">
                  <c:v>16.0</c:v>
                </c:pt>
                <c:pt idx="696">
                  <c:v>16.0</c:v>
                </c:pt>
                <c:pt idx="697">
                  <c:v>16.0</c:v>
                </c:pt>
                <c:pt idx="698">
                  <c:v>14.0</c:v>
                </c:pt>
                <c:pt idx="699">
                  <c:v>16.0</c:v>
                </c:pt>
                <c:pt idx="700">
                  <c:v>16.0</c:v>
                </c:pt>
                <c:pt idx="701">
                  <c:v>14.0</c:v>
                </c:pt>
                <c:pt idx="702">
                  <c:v>15.0</c:v>
                </c:pt>
                <c:pt idx="703">
                  <c:v>13.0</c:v>
                </c:pt>
                <c:pt idx="704">
                  <c:v>16.0</c:v>
                </c:pt>
                <c:pt idx="705">
                  <c:v>16.0</c:v>
                </c:pt>
                <c:pt idx="706">
                  <c:v>15.0</c:v>
                </c:pt>
                <c:pt idx="707">
                  <c:v>16.0</c:v>
                </c:pt>
                <c:pt idx="708">
                  <c:v>16.0</c:v>
                </c:pt>
                <c:pt idx="709">
                  <c:v>16.0</c:v>
                </c:pt>
                <c:pt idx="710">
                  <c:v>14.0</c:v>
                </c:pt>
                <c:pt idx="711">
                  <c:v>13.0</c:v>
                </c:pt>
                <c:pt idx="712">
                  <c:v>15.0</c:v>
                </c:pt>
                <c:pt idx="713">
                  <c:v>16.0</c:v>
                </c:pt>
                <c:pt idx="714">
                  <c:v>16.0</c:v>
                </c:pt>
                <c:pt idx="715">
                  <c:v>16.0</c:v>
                </c:pt>
                <c:pt idx="716">
                  <c:v>16.0</c:v>
                </c:pt>
                <c:pt idx="717">
                  <c:v>16.0</c:v>
                </c:pt>
                <c:pt idx="718">
                  <c:v>15.0</c:v>
                </c:pt>
                <c:pt idx="719">
                  <c:v>16.0</c:v>
                </c:pt>
                <c:pt idx="720">
                  <c:v>16.0</c:v>
                </c:pt>
                <c:pt idx="721">
                  <c:v>16.0</c:v>
                </c:pt>
                <c:pt idx="722">
                  <c:v>15.0</c:v>
                </c:pt>
                <c:pt idx="723">
                  <c:v>16.0</c:v>
                </c:pt>
                <c:pt idx="724">
                  <c:v>16.0</c:v>
                </c:pt>
                <c:pt idx="725">
                  <c:v>16.0</c:v>
                </c:pt>
                <c:pt idx="726">
                  <c:v>16.0</c:v>
                </c:pt>
                <c:pt idx="727">
                  <c:v>16.0</c:v>
                </c:pt>
                <c:pt idx="728">
                  <c:v>16.0</c:v>
                </c:pt>
                <c:pt idx="729">
                  <c:v>16.0</c:v>
                </c:pt>
                <c:pt idx="730">
                  <c:v>15.0</c:v>
                </c:pt>
                <c:pt idx="731">
                  <c:v>16.0</c:v>
                </c:pt>
                <c:pt idx="732">
                  <c:v>15.0</c:v>
                </c:pt>
                <c:pt idx="733">
                  <c:v>16.0</c:v>
                </c:pt>
                <c:pt idx="734">
                  <c:v>14.0</c:v>
                </c:pt>
                <c:pt idx="735">
                  <c:v>16.0</c:v>
                </c:pt>
                <c:pt idx="736">
                  <c:v>16.0</c:v>
                </c:pt>
                <c:pt idx="737">
                  <c:v>16.0</c:v>
                </c:pt>
                <c:pt idx="738">
                  <c:v>14.0</c:v>
                </c:pt>
                <c:pt idx="739">
                  <c:v>16.0</c:v>
                </c:pt>
                <c:pt idx="740">
                  <c:v>15.0</c:v>
                </c:pt>
                <c:pt idx="741">
                  <c:v>16.0</c:v>
                </c:pt>
                <c:pt idx="742">
                  <c:v>16.0</c:v>
                </c:pt>
                <c:pt idx="743">
                  <c:v>16.0</c:v>
                </c:pt>
                <c:pt idx="744">
                  <c:v>16.0</c:v>
                </c:pt>
                <c:pt idx="745">
                  <c:v>15.0</c:v>
                </c:pt>
                <c:pt idx="746">
                  <c:v>15.0</c:v>
                </c:pt>
                <c:pt idx="747">
                  <c:v>16.0</c:v>
                </c:pt>
                <c:pt idx="748">
                  <c:v>16.0</c:v>
                </c:pt>
                <c:pt idx="749">
                  <c:v>16.0</c:v>
                </c:pt>
                <c:pt idx="750">
                  <c:v>16.0</c:v>
                </c:pt>
                <c:pt idx="751">
                  <c:v>15.0</c:v>
                </c:pt>
                <c:pt idx="752">
                  <c:v>14.0</c:v>
                </c:pt>
                <c:pt idx="753">
                  <c:v>14.0</c:v>
                </c:pt>
                <c:pt idx="754">
                  <c:v>16.0</c:v>
                </c:pt>
                <c:pt idx="755">
                  <c:v>16.0</c:v>
                </c:pt>
                <c:pt idx="756">
                  <c:v>14.0</c:v>
                </c:pt>
                <c:pt idx="757">
                  <c:v>13.0</c:v>
                </c:pt>
                <c:pt idx="758">
                  <c:v>15.0</c:v>
                </c:pt>
                <c:pt idx="759">
                  <c:v>16.0</c:v>
                </c:pt>
                <c:pt idx="760">
                  <c:v>15.0</c:v>
                </c:pt>
                <c:pt idx="761">
                  <c:v>15.0</c:v>
                </c:pt>
                <c:pt idx="762">
                  <c:v>16.0</c:v>
                </c:pt>
                <c:pt idx="763">
                  <c:v>16.0</c:v>
                </c:pt>
                <c:pt idx="764">
                  <c:v>0.0</c:v>
                </c:pt>
                <c:pt idx="765">
                  <c:v>0.0</c:v>
                </c:pt>
                <c:pt idx="766">
                  <c:v>0.0</c:v>
                </c:pt>
                <c:pt idx="767">
                  <c:v>0.0</c:v>
                </c:pt>
                <c:pt idx="768">
                  <c:v>0.0</c:v>
                </c:pt>
                <c:pt idx="769">
                  <c:v>0.0</c:v>
                </c:pt>
                <c:pt idx="770">
                  <c:v>0.0</c:v>
                </c:pt>
                <c:pt idx="771">
                  <c:v>0.0</c:v>
                </c:pt>
                <c:pt idx="772">
                  <c:v>0.0</c:v>
                </c:pt>
                <c:pt idx="773">
                  <c:v>0.0</c:v>
                </c:pt>
                <c:pt idx="774">
                  <c:v>0.0</c:v>
                </c:pt>
                <c:pt idx="775">
                  <c:v>0.0</c:v>
                </c:pt>
                <c:pt idx="776">
                  <c:v>0.0</c:v>
                </c:pt>
                <c:pt idx="777">
                  <c:v>0.0</c:v>
                </c:pt>
                <c:pt idx="778">
                  <c:v>0.0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776200408"/>
        <c:axId val="1774695512"/>
      </c:scatterChart>
      <c:valAx>
        <c:axId val="1776200408"/>
        <c:scaling>
          <c:orientation val="minMax"/>
          <c:max val="4.0"/>
        </c:scaling>
        <c:delete val="1"/>
        <c:axPos val="b"/>
        <c:majorGridlines/>
        <c:numFmt formatCode="General" sourceLinked="1"/>
        <c:majorTickMark val="out"/>
        <c:minorTickMark val="none"/>
        <c:tickLblPos val="nextTo"/>
        <c:crossAx val="1774695512"/>
        <c:crosses val="autoZero"/>
        <c:crossBetween val="midCat"/>
      </c:valAx>
      <c:valAx>
        <c:axId val="1774695512"/>
        <c:scaling>
          <c:orientation val="minMax"/>
          <c:max val="18.0"/>
          <c:min val="0.0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1776200408"/>
        <c:crosses val="autoZero"/>
        <c:crossBetween val="midCat"/>
        <c:majorUnit val="4.0"/>
      </c:valAx>
    </c:plotArea>
    <c:plotVisOnly val="1"/>
    <c:dispBlanksAs val="gap"/>
    <c:showDLblsOverMax val="0"/>
  </c:chart>
  <c:spPr>
    <a:ln>
      <a:noFill/>
    </a:ln>
  </c:spPr>
  <c:txPr>
    <a:bodyPr/>
    <a:lstStyle/>
    <a:p>
      <a:pPr>
        <a:defRPr sz="1000">
          <a:latin typeface="Times New Roman"/>
          <a:ea typeface="DejaVu Serif Condensed" pitchFamily="18" charset="0"/>
          <a:cs typeface="Times New Roman"/>
        </a:defRPr>
      </a:pPr>
      <a:endParaRPr lang="en-US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smoothMarker"/>
        <c:varyColors val="0"/>
        <c:ser>
          <c:idx val="0"/>
          <c:order val="0"/>
          <c:spPr>
            <a:ln w="12700">
              <a:solidFill>
                <a:schemeClr val="tx2"/>
              </a:solidFill>
            </a:ln>
          </c:spPr>
          <c:marker>
            <c:symbol val="circle"/>
            <c:size val="5"/>
            <c:spPr>
              <a:solidFill>
                <a:schemeClr val="tx2"/>
              </a:solidFill>
              <a:ln>
                <a:solidFill>
                  <a:schemeClr val="tx2"/>
                </a:solidFill>
              </a:ln>
            </c:spPr>
          </c:marker>
          <c:xVal>
            <c:numRef>
              <c:f>'Task-trace'!$G$3:$G$644</c:f>
              <c:numCache>
                <c:formatCode>General</c:formatCode>
                <c:ptCount val="642"/>
                <c:pt idx="0">
                  <c:v>0.0</c:v>
                </c:pt>
                <c:pt idx="1">
                  <c:v>0.005</c:v>
                </c:pt>
                <c:pt idx="2">
                  <c:v>0.01</c:v>
                </c:pt>
                <c:pt idx="3">
                  <c:v>0.015</c:v>
                </c:pt>
                <c:pt idx="4">
                  <c:v>0.02</c:v>
                </c:pt>
                <c:pt idx="5">
                  <c:v>0.025</c:v>
                </c:pt>
                <c:pt idx="6">
                  <c:v>0.03</c:v>
                </c:pt>
                <c:pt idx="7">
                  <c:v>0.035</c:v>
                </c:pt>
                <c:pt idx="8">
                  <c:v>0.04</c:v>
                </c:pt>
                <c:pt idx="9">
                  <c:v>0.045</c:v>
                </c:pt>
                <c:pt idx="10">
                  <c:v>0.05</c:v>
                </c:pt>
                <c:pt idx="11">
                  <c:v>0.055</c:v>
                </c:pt>
                <c:pt idx="12">
                  <c:v>0.06</c:v>
                </c:pt>
                <c:pt idx="13">
                  <c:v>0.065</c:v>
                </c:pt>
                <c:pt idx="14">
                  <c:v>0.07</c:v>
                </c:pt>
                <c:pt idx="15">
                  <c:v>0.075</c:v>
                </c:pt>
                <c:pt idx="16">
                  <c:v>0.08</c:v>
                </c:pt>
                <c:pt idx="17">
                  <c:v>0.085</c:v>
                </c:pt>
                <c:pt idx="18">
                  <c:v>0.09</c:v>
                </c:pt>
                <c:pt idx="19">
                  <c:v>0.095</c:v>
                </c:pt>
                <c:pt idx="20">
                  <c:v>0.1</c:v>
                </c:pt>
                <c:pt idx="21">
                  <c:v>0.105</c:v>
                </c:pt>
                <c:pt idx="22">
                  <c:v>0.11</c:v>
                </c:pt>
                <c:pt idx="23">
                  <c:v>0.115</c:v>
                </c:pt>
                <c:pt idx="24">
                  <c:v>0.12</c:v>
                </c:pt>
                <c:pt idx="25">
                  <c:v>0.125</c:v>
                </c:pt>
                <c:pt idx="26">
                  <c:v>0.13</c:v>
                </c:pt>
                <c:pt idx="27">
                  <c:v>0.135</c:v>
                </c:pt>
                <c:pt idx="28">
                  <c:v>0.14</c:v>
                </c:pt>
                <c:pt idx="29">
                  <c:v>0.145</c:v>
                </c:pt>
                <c:pt idx="30">
                  <c:v>0.15</c:v>
                </c:pt>
                <c:pt idx="31">
                  <c:v>0.155</c:v>
                </c:pt>
                <c:pt idx="32">
                  <c:v>0.16</c:v>
                </c:pt>
                <c:pt idx="33">
                  <c:v>0.165</c:v>
                </c:pt>
                <c:pt idx="34">
                  <c:v>0.17</c:v>
                </c:pt>
                <c:pt idx="35">
                  <c:v>0.175</c:v>
                </c:pt>
                <c:pt idx="36">
                  <c:v>0.18</c:v>
                </c:pt>
                <c:pt idx="37">
                  <c:v>0.185</c:v>
                </c:pt>
                <c:pt idx="38">
                  <c:v>0.19</c:v>
                </c:pt>
                <c:pt idx="39">
                  <c:v>0.195</c:v>
                </c:pt>
                <c:pt idx="40">
                  <c:v>0.2</c:v>
                </c:pt>
                <c:pt idx="41">
                  <c:v>0.205</c:v>
                </c:pt>
                <c:pt idx="42">
                  <c:v>0.21</c:v>
                </c:pt>
                <c:pt idx="43">
                  <c:v>0.215</c:v>
                </c:pt>
                <c:pt idx="44">
                  <c:v>0.22</c:v>
                </c:pt>
                <c:pt idx="45">
                  <c:v>0.225</c:v>
                </c:pt>
                <c:pt idx="46">
                  <c:v>0.23</c:v>
                </c:pt>
                <c:pt idx="47">
                  <c:v>0.235</c:v>
                </c:pt>
                <c:pt idx="48">
                  <c:v>0.24</c:v>
                </c:pt>
                <c:pt idx="49">
                  <c:v>0.245</c:v>
                </c:pt>
                <c:pt idx="50">
                  <c:v>0.25</c:v>
                </c:pt>
                <c:pt idx="51">
                  <c:v>0.255</c:v>
                </c:pt>
                <c:pt idx="52">
                  <c:v>0.26</c:v>
                </c:pt>
                <c:pt idx="53">
                  <c:v>0.265</c:v>
                </c:pt>
                <c:pt idx="54">
                  <c:v>0.27</c:v>
                </c:pt>
                <c:pt idx="55">
                  <c:v>0.275</c:v>
                </c:pt>
                <c:pt idx="56">
                  <c:v>0.28</c:v>
                </c:pt>
                <c:pt idx="57">
                  <c:v>0.285</c:v>
                </c:pt>
                <c:pt idx="58">
                  <c:v>0.29</c:v>
                </c:pt>
                <c:pt idx="59">
                  <c:v>0.295</c:v>
                </c:pt>
                <c:pt idx="60">
                  <c:v>0.3</c:v>
                </c:pt>
                <c:pt idx="61">
                  <c:v>0.305</c:v>
                </c:pt>
                <c:pt idx="62">
                  <c:v>0.31</c:v>
                </c:pt>
                <c:pt idx="63">
                  <c:v>0.315</c:v>
                </c:pt>
                <c:pt idx="64">
                  <c:v>0.32</c:v>
                </c:pt>
                <c:pt idx="65">
                  <c:v>0.325</c:v>
                </c:pt>
                <c:pt idx="66">
                  <c:v>0.33</c:v>
                </c:pt>
                <c:pt idx="67">
                  <c:v>0.335</c:v>
                </c:pt>
                <c:pt idx="68">
                  <c:v>0.34</c:v>
                </c:pt>
                <c:pt idx="69">
                  <c:v>0.345</c:v>
                </c:pt>
                <c:pt idx="70">
                  <c:v>0.35</c:v>
                </c:pt>
                <c:pt idx="71">
                  <c:v>0.355</c:v>
                </c:pt>
                <c:pt idx="72">
                  <c:v>0.36</c:v>
                </c:pt>
                <c:pt idx="73">
                  <c:v>0.365</c:v>
                </c:pt>
                <c:pt idx="74">
                  <c:v>0.37</c:v>
                </c:pt>
                <c:pt idx="75">
                  <c:v>0.375</c:v>
                </c:pt>
                <c:pt idx="76">
                  <c:v>0.38</c:v>
                </c:pt>
                <c:pt idx="77">
                  <c:v>0.385</c:v>
                </c:pt>
                <c:pt idx="78">
                  <c:v>0.39</c:v>
                </c:pt>
                <c:pt idx="79">
                  <c:v>0.395</c:v>
                </c:pt>
                <c:pt idx="80">
                  <c:v>0.4</c:v>
                </c:pt>
                <c:pt idx="81">
                  <c:v>0.405</c:v>
                </c:pt>
                <c:pt idx="82">
                  <c:v>0.41</c:v>
                </c:pt>
                <c:pt idx="83">
                  <c:v>0.415</c:v>
                </c:pt>
                <c:pt idx="84">
                  <c:v>0.42</c:v>
                </c:pt>
                <c:pt idx="85">
                  <c:v>0.425</c:v>
                </c:pt>
                <c:pt idx="86">
                  <c:v>0.43</c:v>
                </c:pt>
                <c:pt idx="87">
                  <c:v>0.435</c:v>
                </c:pt>
                <c:pt idx="88">
                  <c:v>0.44</c:v>
                </c:pt>
                <c:pt idx="89">
                  <c:v>0.445</c:v>
                </c:pt>
                <c:pt idx="90">
                  <c:v>0.45</c:v>
                </c:pt>
                <c:pt idx="91">
                  <c:v>0.455</c:v>
                </c:pt>
                <c:pt idx="92">
                  <c:v>0.46</c:v>
                </c:pt>
                <c:pt idx="93">
                  <c:v>0.465</c:v>
                </c:pt>
                <c:pt idx="94">
                  <c:v>0.47</c:v>
                </c:pt>
                <c:pt idx="95">
                  <c:v>0.475</c:v>
                </c:pt>
                <c:pt idx="96">
                  <c:v>0.48</c:v>
                </c:pt>
                <c:pt idx="97">
                  <c:v>0.485</c:v>
                </c:pt>
                <c:pt idx="98">
                  <c:v>0.49</c:v>
                </c:pt>
                <c:pt idx="99">
                  <c:v>0.495</c:v>
                </c:pt>
                <c:pt idx="100">
                  <c:v>0.5</c:v>
                </c:pt>
                <c:pt idx="101">
                  <c:v>0.505</c:v>
                </c:pt>
                <c:pt idx="102">
                  <c:v>0.51</c:v>
                </c:pt>
                <c:pt idx="103">
                  <c:v>0.515</c:v>
                </c:pt>
                <c:pt idx="104">
                  <c:v>0.52</c:v>
                </c:pt>
                <c:pt idx="105">
                  <c:v>0.525</c:v>
                </c:pt>
                <c:pt idx="106">
                  <c:v>0.53</c:v>
                </c:pt>
                <c:pt idx="107">
                  <c:v>0.535</c:v>
                </c:pt>
                <c:pt idx="108">
                  <c:v>0.54</c:v>
                </c:pt>
                <c:pt idx="109">
                  <c:v>0.545</c:v>
                </c:pt>
                <c:pt idx="110">
                  <c:v>0.55</c:v>
                </c:pt>
                <c:pt idx="111">
                  <c:v>0.555</c:v>
                </c:pt>
                <c:pt idx="112">
                  <c:v>0.56</c:v>
                </c:pt>
                <c:pt idx="113">
                  <c:v>0.565</c:v>
                </c:pt>
                <c:pt idx="114">
                  <c:v>0.57</c:v>
                </c:pt>
                <c:pt idx="115">
                  <c:v>0.575</c:v>
                </c:pt>
                <c:pt idx="116">
                  <c:v>0.58</c:v>
                </c:pt>
                <c:pt idx="117">
                  <c:v>0.585</c:v>
                </c:pt>
                <c:pt idx="118">
                  <c:v>0.59</c:v>
                </c:pt>
                <c:pt idx="119">
                  <c:v>0.595</c:v>
                </c:pt>
                <c:pt idx="120">
                  <c:v>0.6</c:v>
                </c:pt>
                <c:pt idx="121">
                  <c:v>0.605</c:v>
                </c:pt>
                <c:pt idx="122">
                  <c:v>0.61</c:v>
                </c:pt>
                <c:pt idx="123">
                  <c:v>0.615</c:v>
                </c:pt>
                <c:pt idx="124">
                  <c:v>0.62</c:v>
                </c:pt>
                <c:pt idx="125">
                  <c:v>0.625</c:v>
                </c:pt>
                <c:pt idx="126">
                  <c:v>0.63</c:v>
                </c:pt>
                <c:pt idx="127">
                  <c:v>0.635</c:v>
                </c:pt>
                <c:pt idx="128">
                  <c:v>0.64</c:v>
                </c:pt>
                <c:pt idx="129">
                  <c:v>0.645</c:v>
                </c:pt>
                <c:pt idx="130">
                  <c:v>0.65</c:v>
                </c:pt>
                <c:pt idx="131">
                  <c:v>0.655</c:v>
                </c:pt>
                <c:pt idx="132">
                  <c:v>0.66</c:v>
                </c:pt>
                <c:pt idx="133">
                  <c:v>0.665</c:v>
                </c:pt>
                <c:pt idx="134">
                  <c:v>0.67</c:v>
                </c:pt>
                <c:pt idx="135">
                  <c:v>0.675</c:v>
                </c:pt>
                <c:pt idx="136">
                  <c:v>0.68</c:v>
                </c:pt>
                <c:pt idx="137">
                  <c:v>0.685</c:v>
                </c:pt>
                <c:pt idx="138">
                  <c:v>0.69</c:v>
                </c:pt>
                <c:pt idx="139">
                  <c:v>0.695</c:v>
                </c:pt>
                <c:pt idx="140">
                  <c:v>0.7</c:v>
                </c:pt>
                <c:pt idx="141">
                  <c:v>0.705</c:v>
                </c:pt>
                <c:pt idx="142">
                  <c:v>0.71</c:v>
                </c:pt>
                <c:pt idx="143">
                  <c:v>0.715</c:v>
                </c:pt>
                <c:pt idx="144">
                  <c:v>0.72</c:v>
                </c:pt>
                <c:pt idx="145">
                  <c:v>0.725</c:v>
                </c:pt>
                <c:pt idx="146">
                  <c:v>0.73</c:v>
                </c:pt>
                <c:pt idx="147">
                  <c:v>0.735</c:v>
                </c:pt>
                <c:pt idx="148">
                  <c:v>0.74</c:v>
                </c:pt>
                <c:pt idx="149">
                  <c:v>0.745</c:v>
                </c:pt>
                <c:pt idx="150">
                  <c:v>0.75</c:v>
                </c:pt>
                <c:pt idx="151">
                  <c:v>0.755</c:v>
                </c:pt>
                <c:pt idx="152">
                  <c:v>0.76</c:v>
                </c:pt>
                <c:pt idx="153">
                  <c:v>0.765</c:v>
                </c:pt>
                <c:pt idx="154">
                  <c:v>0.77</c:v>
                </c:pt>
                <c:pt idx="155">
                  <c:v>0.775</c:v>
                </c:pt>
                <c:pt idx="156">
                  <c:v>0.78</c:v>
                </c:pt>
                <c:pt idx="157">
                  <c:v>0.785</c:v>
                </c:pt>
                <c:pt idx="158">
                  <c:v>0.79</c:v>
                </c:pt>
                <c:pt idx="159">
                  <c:v>0.795</c:v>
                </c:pt>
                <c:pt idx="160">
                  <c:v>0.8</c:v>
                </c:pt>
                <c:pt idx="161">
                  <c:v>0.805</c:v>
                </c:pt>
                <c:pt idx="162">
                  <c:v>0.81</c:v>
                </c:pt>
                <c:pt idx="163">
                  <c:v>0.815</c:v>
                </c:pt>
                <c:pt idx="164">
                  <c:v>0.82</c:v>
                </c:pt>
                <c:pt idx="165">
                  <c:v>0.825</c:v>
                </c:pt>
                <c:pt idx="166">
                  <c:v>0.83</c:v>
                </c:pt>
                <c:pt idx="167">
                  <c:v>0.835</c:v>
                </c:pt>
                <c:pt idx="168">
                  <c:v>0.84</c:v>
                </c:pt>
                <c:pt idx="169">
                  <c:v>0.845</c:v>
                </c:pt>
                <c:pt idx="170">
                  <c:v>0.85</c:v>
                </c:pt>
                <c:pt idx="171">
                  <c:v>0.855</c:v>
                </c:pt>
                <c:pt idx="172">
                  <c:v>0.86</c:v>
                </c:pt>
                <c:pt idx="173">
                  <c:v>0.865</c:v>
                </c:pt>
                <c:pt idx="174">
                  <c:v>0.87</c:v>
                </c:pt>
                <c:pt idx="175">
                  <c:v>0.875</c:v>
                </c:pt>
                <c:pt idx="176">
                  <c:v>0.88</c:v>
                </c:pt>
                <c:pt idx="177">
                  <c:v>0.885</c:v>
                </c:pt>
                <c:pt idx="178">
                  <c:v>0.89</c:v>
                </c:pt>
                <c:pt idx="179">
                  <c:v>0.895</c:v>
                </c:pt>
                <c:pt idx="180">
                  <c:v>0.9</c:v>
                </c:pt>
                <c:pt idx="181">
                  <c:v>0.905</c:v>
                </c:pt>
                <c:pt idx="182">
                  <c:v>0.91</c:v>
                </c:pt>
                <c:pt idx="183">
                  <c:v>0.915</c:v>
                </c:pt>
                <c:pt idx="184">
                  <c:v>0.92</c:v>
                </c:pt>
                <c:pt idx="185">
                  <c:v>0.925</c:v>
                </c:pt>
                <c:pt idx="186">
                  <c:v>0.93</c:v>
                </c:pt>
                <c:pt idx="187">
                  <c:v>0.935</c:v>
                </c:pt>
                <c:pt idx="188">
                  <c:v>0.94</c:v>
                </c:pt>
                <c:pt idx="189">
                  <c:v>0.945</c:v>
                </c:pt>
                <c:pt idx="190">
                  <c:v>0.95</c:v>
                </c:pt>
                <c:pt idx="191">
                  <c:v>0.955</c:v>
                </c:pt>
                <c:pt idx="192">
                  <c:v>0.96</c:v>
                </c:pt>
                <c:pt idx="193">
                  <c:v>0.965</c:v>
                </c:pt>
                <c:pt idx="194">
                  <c:v>0.97</c:v>
                </c:pt>
                <c:pt idx="195">
                  <c:v>0.975</c:v>
                </c:pt>
                <c:pt idx="196">
                  <c:v>0.98</c:v>
                </c:pt>
                <c:pt idx="197">
                  <c:v>0.985</c:v>
                </c:pt>
                <c:pt idx="198">
                  <c:v>0.99</c:v>
                </c:pt>
                <c:pt idx="199">
                  <c:v>0.995</c:v>
                </c:pt>
                <c:pt idx="200">
                  <c:v>1.0</c:v>
                </c:pt>
                <c:pt idx="201">
                  <c:v>1.005</c:v>
                </c:pt>
                <c:pt idx="202">
                  <c:v>1.01</c:v>
                </c:pt>
                <c:pt idx="203">
                  <c:v>1.015</c:v>
                </c:pt>
                <c:pt idx="204">
                  <c:v>1.02</c:v>
                </c:pt>
                <c:pt idx="205">
                  <c:v>1.025</c:v>
                </c:pt>
                <c:pt idx="206">
                  <c:v>1.03</c:v>
                </c:pt>
                <c:pt idx="207">
                  <c:v>1.035</c:v>
                </c:pt>
                <c:pt idx="208">
                  <c:v>1.04</c:v>
                </c:pt>
                <c:pt idx="209">
                  <c:v>1.045</c:v>
                </c:pt>
                <c:pt idx="210">
                  <c:v>1.05</c:v>
                </c:pt>
                <c:pt idx="211">
                  <c:v>1.055</c:v>
                </c:pt>
                <c:pt idx="212">
                  <c:v>1.06</c:v>
                </c:pt>
                <c:pt idx="213">
                  <c:v>1.065</c:v>
                </c:pt>
                <c:pt idx="214">
                  <c:v>1.07</c:v>
                </c:pt>
                <c:pt idx="215">
                  <c:v>1.075</c:v>
                </c:pt>
                <c:pt idx="216">
                  <c:v>1.08</c:v>
                </c:pt>
                <c:pt idx="217">
                  <c:v>1.085</c:v>
                </c:pt>
                <c:pt idx="218">
                  <c:v>1.09</c:v>
                </c:pt>
                <c:pt idx="219">
                  <c:v>1.095</c:v>
                </c:pt>
                <c:pt idx="220">
                  <c:v>1.1</c:v>
                </c:pt>
                <c:pt idx="221">
                  <c:v>1.105</c:v>
                </c:pt>
                <c:pt idx="222">
                  <c:v>1.11</c:v>
                </c:pt>
                <c:pt idx="223">
                  <c:v>1.115</c:v>
                </c:pt>
                <c:pt idx="224">
                  <c:v>1.12</c:v>
                </c:pt>
                <c:pt idx="225">
                  <c:v>1.125</c:v>
                </c:pt>
                <c:pt idx="226">
                  <c:v>1.13</c:v>
                </c:pt>
                <c:pt idx="227">
                  <c:v>1.135</c:v>
                </c:pt>
                <c:pt idx="228">
                  <c:v>1.14</c:v>
                </c:pt>
                <c:pt idx="229">
                  <c:v>1.145</c:v>
                </c:pt>
                <c:pt idx="230">
                  <c:v>1.15</c:v>
                </c:pt>
                <c:pt idx="231">
                  <c:v>1.155</c:v>
                </c:pt>
                <c:pt idx="232">
                  <c:v>1.16</c:v>
                </c:pt>
                <c:pt idx="233">
                  <c:v>1.165</c:v>
                </c:pt>
                <c:pt idx="234">
                  <c:v>1.17</c:v>
                </c:pt>
                <c:pt idx="235">
                  <c:v>1.175</c:v>
                </c:pt>
                <c:pt idx="236">
                  <c:v>1.18</c:v>
                </c:pt>
                <c:pt idx="237">
                  <c:v>1.185</c:v>
                </c:pt>
                <c:pt idx="238">
                  <c:v>1.19</c:v>
                </c:pt>
                <c:pt idx="239">
                  <c:v>1.195</c:v>
                </c:pt>
                <c:pt idx="240">
                  <c:v>1.2</c:v>
                </c:pt>
                <c:pt idx="241">
                  <c:v>1.205</c:v>
                </c:pt>
                <c:pt idx="242">
                  <c:v>1.21</c:v>
                </c:pt>
                <c:pt idx="243">
                  <c:v>1.215</c:v>
                </c:pt>
                <c:pt idx="244">
                  <c:v>1.22</c:v>
                </c:pt>
                <c:pt idx="245">
                  <c:v>1.225</c:v>
                </c:pt>
                <c:pt idx="246">
                  <c:v>1.23</c:v>
                </c:pt>
                <c:pt idx="247">
                  <c:v>1.235</c:v>
                </c:pt>
                <c:pt idx="248">
                  <c:v>1.24</c:v>
                </c:pt>
                <c:pt idx="249">
                  <c:v>1.245</c:v>
                </c:pt>
                <c:pt idx="250">
                  <c:v>1.25</c:v>
                </c:pt>
                <c:pt idx="251">
                  <c:v>1.255</c:v>
                </c:pt>
                <c:pt idx="252">
                  <c:v>1.26</c:v>
                </c:pt>
                <c:pt idx="253">
                  <c:v>1.265</c:v>
                </c:pt>
                <c:pt idx="254">
                  <c:v>1.27</c:v>
                </c:pt>
                <c:pt idx="255">
                  <c:v>1.275</c:v>
                </c:pt>
                <c:pt idx="256">
                  <c:v>1.28</c:v>
                </c:pt>
                <c:pt idx="257">
                  <c:v>1.285</c:v>
                </c:pt>
                <c:pt idx="258">
                  <c:v>1.29</c:v>
                </c:pt>
                <c:pt idx="259">
                  <c:v>1.295</c:v>
                </c:pt>
                <c:pt idx="260">
                  <c:v>1.3</c:v>
                </c:pt>
                <c:pt idx="261">
                  <c:v>1.305</c:v>
                </c:pt>
                <c:pt idx="262">
                  <c:v>1.31</c:v>
                </c:pt>
                <c:pt idx="263">
                  <c:v>1.315</c:v>
                </c:pt>
                <c:pt idx="264">
                  <c:v>1.32</c:v>
                </c:pt>
                <c:pt idx="265">
                  <c:v>1.325</c:v>
                </c:pt>
                <c:pt idx="266">
                  <c:v>1.33</c:v>
                </c:pt>
                <c:pt idx="267">
                  <c:v>1.335</c:v>
                </c:pt>
                <c:pt idx="268">
                  <c:v>1.34</c:v>
                </c:pt>
                <c:pt idx="269">
                  <c:v>1.345</c:v>
                </c:pt>
                <c:pt idx="270">
                  <c:v>1.35</c:v>
                </c:pt>
                <c:pt idx="271">
                  <c:v>1.355</c:v>
                </c:pt>
                <c:pt idx="272">
                  <c:v>1.36</c:v>
                </c:pt>
                <c:pt idx="273">
                  <c:v>1.365</c:v>
                </c:pt>
                <c:pt idx="274">
                  <c:v>1.37</c:v>
                </c:pt>
                <c:pt idx="275">
                  <c:v>1.375</c:v>
                </c:pt>
                <c:pt idx="276">
                  <c:v>1.38</c:v>
                </c:pt>
                <c:pt idx="277">
                  <c:v>1.385</c:v>
                </c:pt>
                <c:pt idx="278">
                  <c:v>1.39</c:v>
                </c:pt>
                <c:pt idx="279">
                  <c:v>1.395</c:v>
                </c:pt>
                <c:pt idx="280">
                  <c:v>1.4</c:v>
                </c:pt>
                <c:pt idx="281">
                  <c:v>1.405</c:v>
                </c:pt>
                <c:pt idx="282">
                  <c:v>1.41</c:v>
                </c:pt>
                <c:pt idx="283">
                  <c:v>1.415</c:v>
                </c:pt>
                <c:pt idx="284">
                  <c:v>1.42</c:v>
                </c:pt>
                <c:pt idx="285">
                  <c:v>1.425</c:v>
                </c:pt>
                <c:pt idx="286">
                  <c:v>1.43</c:v>
                </c:pt>
                <c:pt idx="287">
                  <c:v>1.435</c:v>
                </c:pt>
                <c:pt idx="288">
                  <c:v>1.44</c:v>
                </c:pt>
                <c:pt idx="289">
                  <c:v>1.445</c:v>
                </c:pt>
                <c:pt idx="290">
                  <c:v>1.45</c:v>
                </c:pt>
                <c:pt idx="291">
                  <c:v>1.455</c:v>
                </c:pt>
                <c:pt idx="292">
                  <c:v>1.46</c:v>
                </c:pt>
                <c:pt idx="293">
                  <c:v>1.465</c:v>
                </c:pt>
                <c:pt idx="294">
                  <c:v>1.47</c:v>
                </c:pt>
                <c:pt idx="295">
                  <c:v>1.475</c:v>
                </c:pt>
                <c:pt idx="296">
                  <c:v>1.48</c:v>
                </c:pt>
                <c:pt idx="297">
                  <c:v>1.485</c:v>
                </c:pt>
                <c:pt idx="298">
                  <c:v>1.49</c:v>
                </c:pt>
                <c:pt idx="299">
                  <c:v>1.495</c:v>
                </c:pt>
                <c:pt idx="300">
                  <c:v>1.5</c:v>
                </c:pt>
                <c:pt idx="301">
                  <c:v>1.505</c:v>
                </c:pt>
                <c:pt idx="302">
                  <c:v>1.51</c:v>
                </c:pt>
                <c:pt idx="303">
                  <c:v>1.515</c:v>
                </c:pt>
                <c:pt idx="304">
                  <c:v>1.52</c:v>
                </c:pt>
                <c:pt idx="305">
                  <c:v>1.525</c:v>
                </c:pt>
                <c:pt idx="306">
                  <c:v>1.53</c:v>
                </c:pt>
                <c:pt idx="307">
                  <c:v>1.535</c:v>
                </c:pt>
                <c:pt idx="308">
                  <c:v>1.54</c:v>
                </c:pt>
                <c:pt idx="309">
                  <c:v>1.545</c:v>
                </c:pt>
                <c:pt idx="310">
                  <c:v>1.55</c:v>
                </c:pt>
                <c:pt idx="311">
                  <c:v>1.555</c:v>
                </c:pt>
                <c:pt idx="312">
                  <c:v>1.56</c:v>
                </c:pt>
                <c:pt idx="313">
                  <c:v>1.565</c:v>
                </c:pt>
                <c:pt idx="314">
                  <c:v>1.57</c:v>
                </c:pt>
                <c:pt idx="315">
                  <c:v>1.575</c:v>
                </c:pt>
                <c:pt idx="316">
                  <c:v>1.58</c:v>
                </c:pt>
                <c:pt idx="317">
                  <c:v>1.585</c:v>
                </c:pt>
                <c:pt idx="318">
                  <c:v>1.59</c:v>
                </c:pt>
                <c:pt idx="319">
                  <c:v>1.595</c:v>
                </c:pt>
                <c:pt idx="320">
                  <c:v>1.6</c:v>
                </c:pt>
                <c:pt idx="321">
                  <c:v>1.605</c:v>
                </c:pt>
                <c:pt idx="322">
                  <c:v>1.61</c:v>
                </c:pt>
                <c:pt idx="323">
                  <c:v>1.615</c:v>
                </c:pt>
                <c:pt idx="324">
                  <c:v>1.62</c:v>
                </c:pt>
                <c:pt idx="325">
                  <c:v>1.625</c:v>
                </c:pt>
                <c:pt idx="326">
                  <c:v>1.63</c:v>
                </c:pt>
                <c:pt idx="327">
                  <c:v>1.635</c:v>
                </c:pt>
                <c:pt idx="328">
                  <c:v>1.64</c:v>
                </c:pt>
                <c:pt idx="329">
                  <c:v>1.645</c:v>
                </c:pt>
                <c:pt idx="330">
                  <c:v>1.65</c:v>
                </c:pt>
                <c:pt idx="331">
                  <c:v>1.655</c:v>
                </c:pt>
                <c:pt idx="332">
                  <c:v>1.66</c:v>
                </c:pt>
                <c:pt idx="333">
                  <c:v>1.665</c:v>
                </c:pt>
                <c:pt idx="334">
                  <c:v>1.67</c:v>
                </c:pt>
                <c:pt idx="335">
                  <c:v>1.675</c:v>
                </c:pt>
                <c:pt idx="336">
                  <c:v>1.68</c:v>
                </c:pt>
                <c:pt idx="337">
                  <c:v>1.685</c:v>
                </c:pt>
                <c:pt idx="338">
                  <c:v>1.69</c:v>
                </c:pt>
                <c:pt idx="339">
                  <c:v>1.695</c:v>
                </c:pt>
                <c:pt idx="340">
                  <c:v>1.7</c:v>
                </c:pt>
                <c:pt idx="341">
                  <c:v>1.705</c:v>
                </c:pt>
                <c:pt idx="342">
                  <c:v>1.71</c:v>
                </c:pt>
                <c:pt idx="343">
                  <c:v>1.715</c:v>
                </c:pt>
                <c:pt idx="344">
                  <c:v>1.72</c:v>
                </c:pt>
                <c:pt idx="345">
                  <c:v>1.725</c:v>
                </c:pt>
                <c:pt idx="346">
                  <c:v>1.73</c:v>
                </c:pt>
                <c:pt idx="347">
                  <c:v>1.735</c:v>
                </c:pt>
                <c:pt idx="348">
                  <c:v>1.74</c:v>
                </c:pt>
                <c:pt idx="349">
                  <c:v>1.745</c:v>
                </c:pt>
                <c:pt idx="350">
                  <c:v>1.75</c:v>
                </c:pt>
                <c:pt idx="351">
                  <c:v>1.755</c:v>
                </c:pt>
                <c:pt idx="352">
                  <c:v>1.76</c:v>
                </c:pt>
                <c:pt idx="353">
                  <c:v>1.765</c:v>
                </c:pt>
                <c:pt idx="354">
                  <c:v>1.77</c:v>
                </c:pt>
                <c:pt idx="355">
                  <c:v>1.775</c:v>
                </c:pt>
                <c:pt idx="356">
                  <c:v>1.78</c:v>
                </c:pt>
                <c:pt idx="357">
                  <c:v>1.785</c:v>
                </c:pt>
                <c:pt idx="358">
                  <c:v>1.79</c:v>
                </c:pt>
                <c:pt idx="359">
                  <c:v>1.795</c:v>
                </c:pt>
                <c:pt idx="360">
                  <c:v>1.8</c:v>
                </c:pt>
                <c:pt idx="361">
                  <c:v>1.805</c:v>
                </c:pt>
                <c:pt idx="362">
                  <c:v>1.81</c:v>
                </c:pt>
                <c:pt idx="363">
                  <c:v>1.815</c:v>
                </c:pt>
                <c:pt idx="364">
                  <c:v>1.82</c:v>
                </c:pt>
                <c:pt idx="365">
                  <c:v>1.825</c:v>
                </c:pt>
                <c:pt idx="366">
                  <c:v>1.83</c:v>
                </c:pt>
                <c:pt idx="367">
                  <c:v>1.835</c:v>
                </c:pt>
                <c:pt idx="368">
                  <c:v>1.84</c:v>
                </c:pt>
                <c:pt idx="369">
                  <c:v>1.845</c:v>
                </c:pt>
                <c:pt idx="370">
                  <c:v>1.85</c:v>
                </c:pt>
                <c:pt idx="371">
                  <c:v>1.855</c:v>
                </c:pt>
                <c:pt idx="372">
                  <c:v>1.86</c:v>
                </c:pt>
                <c:pt idx="373">
                  <c:v>1.865</c:v>
                </c:pt>
                <c:pt idx="374">
                  <c:v>1.87</c:v>
                </c:pt>
                <c:pt idx="375">
                  <c:v>1.875</c:v>
                </c:pt>
                <c:pt idx="376">
                  <c:v>1.88</c:v>
                </c:pt>
                <c:pt idx="377">
                  <c:v>1.885</c:v>
                </c:pt>
                <c:pt idx="378">
                  <c:v>1.89</c:v>
                </c:pt>
                <c:pt idx="379">
                  <c:v>1.895</c:v>
                </c:pt>
                <c:pt idx="380">
                  <c:v>1.9</c:v>
                </c:pt>
                <c:pt idx="381">
                  <c:v>1.905</c:v>
                </c:pt>
                <c:pt idx="382">
                  <c:v>1.91</c:v>
                </c:pt>
                <c:pt idx="383">
                  <c:v>1.915</c:v>
                </c:pt>
                <c:pt idx="384">
                  <c:v>1.92</c:v>
                </c:pt>
                <c:pt idx="385">
                  <c:v>1.925</c:v>
                </c:pt>
                <c:pt idx="386">
                  <c:v>1.93</c:v>
                </c:pt>
                <c:pt idx="387">
                  <c:v>1.935</c:v>
                </c:pt>
                <c:pt idx="388">
                  <c:v>1.94</c:v>
                </c:pt>
                <c:pt idx="389">
                  <c:v>1.945</c:v>
                </c:pt>
                <c:pt idx="390">
                  <c:v>1.95</c:v>
                </c:pt>
                <c:pt idx="391">
                  <c:v>1.955</c:v>
                </c:pt>
                <c:pt idx="392">
                  <c:v>1.96</c:v>
                </c:pt>
                <c:pt idx="393">
                  <c:v>1.965</c:v>
                </c:pt>
                <c:pt idx="394">
                  <c:v>1.97</c:v>
                </c:pt>
                <c:pt idx="395">
                  <c:v>1.975</c:v>
                </c:pt>
                <c:pt idx="396">
                  <c:v>1.98</c:v>
                </c:pt>
                <c:pt idx="397">
                  <c:v>1.985</c:v>
                </c:pt>
                <c:pt idx="398">
                  <c:v>1.99</c:v>
                </c:pt>
                <c:pt idx="399">
                  <c:v>1.995</c:v>
                </c:pt>
                <c:pt idx="400">
                  <c:v>2.0</c:v>
                </c:pt>
                <c:pt idx="401">
                  <c:v>2.005</c:v>
                </c:pt>
                <c:pt idx="402">
                  <c:v>2.01</c:v>
                </c:pt>
                <c:pt idx="403">
                  <c:v>2.015</c:v>
                </c:pt>
                <c:pt idx="404">
                  <c:v>2.02</c:v>
                </c:pt>
                <c:pt idx="405">
                  <c:v>2.025</c:v>
                </c:pt>
                <c:pt idx="406">
                  <c:v>2.03</c:v>
                </c:pt>
                <c:pt idx="407">
                  <c:v>2.035</c:v>
                </c:pt>
                <c:pt idx="408">
                  <c:v>2.04</c:v>
                </c:pt>
                <c:pt idx="409">
                  <c:v>2.045</c:v>
                </c:pt>
                <c:pt idx="410">
                  <c:v>2.05</c:v>
                </c:pt>
                <c:pt idx="411">
                  <c:v>2.055</c:v>
                </c:pt>
                <c:pt idx="412">
                  <c:v>2.06</c:v>
                </c:pt>
                <c:pt idx="413">
                  <c:v>2.065</c:v>
                </c:pt>
                <c:pt idx="414">
                  <c:v>2.07</c:v>
                </c:pt>
                <c:pt idx="415">
                  <c:v>2.075</c:v>
                </c:pt>
                <c:pt idx="416">
                  <c:v>2.08</c:v>
                </c:pt>
                <c:pt idx="417">
                  <c:v>2.085</c:v>
                </c:pt>
                <c:pt idx="418">
                  <c:v>2.09</c:v>
                </c:pt>
                <c:pt idx="419">
                  <c:v>2.095</c:v>
                </c:pt>
                <c:pt idx="420">
                  <c:v>2.1</c:v>
                </c:pt>
                <c:pt idx="421">
                  <c:v>2.105</c:v>
                </c:pt>
                <c:pt idx="422">
                  <c:v>2.11</c:v>
                </c:pt>
                <c:pt idx="423">
                  <c:v>2.115</c:v>
                </c:pt>
                <c:pt idx="424">
                  <c:v>2.12</c:v>
                </c:pt>
                <c:pt idx="425">
                  <c:v>2.125</c:v>
                </c:pt>
                <c:pt idx="426">
                  <c:v>2.13</c:v>
                </c:pt>
                <c:pt idx="427">
                  <c:v>2.135</c:v>
                </c:pt>
                <c:pt idx="428">
                  <c:v>2.14</c:v>
                </c:pt>
                <c:pt idx="429">
                  <c:v>2.145</c:v>
                </c:pt>
                <c:pt idx="430">
                  <c:v>2.15</c:v>
                </c:pt>
                <c:pt idx="431">
                  <c:v>2.155</c:v>
                </c:pt>
                <c:pt idx="432">
                  <c:v>2.16</c:v>
                </c:pt>
                <c:pt idx="433">
                  <c:v>2.165</c:v>
                </c:pt>
                <c:pt idx="434">
                  <c:v>2.17</c:v>
                </c:pt>
                <c:pt idx="435">
                  <c:v>2.175</c:v>
                </c:pt>
                <c:pt idx="436">
                  <c:v>2.18</c:v>
                </c:pt>
                <c:pt idx="437">
                  <c:v>2.185</c:v>
                </c:pt>
                <c:pt idx="438">
                  <c:v>2.19</c:v>
                </c:pt>
                <c:pt idx="439">
                  <c:v>2.195</c:v>
                </c:pt>
                <c:pt idx="440">
                  <c:v>2.2</c:v>
                </c:pt>
                <c:pt idx="441">
                  <c:v>2.205</c:v>
                </c:pt>
                <c:pt idx="442">
                  <c:v>2.21</c:v>
                </c:pt>
                <c:pt idx="443">
                  <c:v>2.215</c:v>
                </c:pt>
                <c:pt idx="444">
                  <c:v>2.22</c:v>
                </c:pt>
                <c:pt idx="445">
                  <c:v>2.225</c:v>
                </c:pt>
                <c:pt idx="446">
                  <c:v>2.23</c:v>
                </c:pt>
                <c:pt idx="447">
                  <c:v>2.235</c:v>
                </c:pt>
                <c:pt idx="448">
                  <c:v>2.24</c:v>
                </c:pt>
                <c:pt idx="449">
                  <c:v>2.245</c:v>
                </c:pt>
                <c:pt idx="450">
                  <c:v>2.25</c:v>
                </c:pt>
                <c:pt idx="451">
                  <c:v>2.255</c:v>
                </c:pt>
                <c:pt idx="452">
                  <c:v>2.26</c:v>
                </c:pt>
                <c:pt idx="453">
                  <c:v>2.265</c:v>
                </c:pt>
                <c:pt idx="454">
                  <c:v>2.27</c:v>
                </c:pt>
                <c:pt idx="455">
                  <c:v>2.275</c:v>
                </c:pt>
                <c:pt idx="456">
                  <c:v>2.28</c:v>
                </c:pt>
                <c:pt idx="457">
                  <c:v>2.285</c:v>
                </c:pt>
                <c:pt idx="458">
                  <c:v>2.29</c:v>
                </c:pt>
                <c:pt idx="459">
                  <c:v>2.295</c:v>
                </c:pt>
                <c:pt idx="460">
                  <c:v>2.3</c:v>
                </c:pt>
                <c:pt idx="461">
                  <c:v>2.305</c:v>
                </c:pt>
                <c:pt idx="462">
                  <c:v>2.31</c:v>
                </c:pt>
                <c:pt idx="463">
                  <c:v>2.315</c:v>
                </c:pt>
                <c:pt idx="464">
                  <c:v>2.32</c:v>
                </c:pt>
                <c:pt idx="465">
                  <c:v>2.325</c:v>
                </c:pt>
                <c:pt idx="466">
                  <c:v>2.33</c:v>
                </c:pt>
                <c:pt idx="467">
                  <c:v>2.335</c:v>
                </c:pt>
                <c:pt idx="468">
                  <c:v>2.34</c:v>
                </c:pt>
                <c:pt idx="469">
                  <c:v>2.345</c:v>
                </c:pt>
                <c:pt idx="470">
                  <c:v>2.35</c:v>
                </c:pt>
                <c:pt idx="471">
                  <c:v>2.355</c:v>
                </c:pt>
                <c:pt idx="472">
                  <c:v>2.36</c:v>
                </c:pt>
                <c:pt idx="473">
                  <c:v>2.365</c:v>
                </c:pt>
                <c:pt idx="474">
                  <c:v>2.37</c:v>
                </c:pt>
                <c:pt idx="475">
                  <c:v>2.375</c:v>
                </c:pt>
                <c:pt idx="476">
                  <c:v>2.38</c:v>
                </c:pt>
                <c:pt idx="477">
                  <c:v>2.385</c:v>
                </c:pt>
                <c:pt idx="478">
                  <c:v>2.39</c:v>
                </c:pt>
                <c:pt idx="479">
                  <c:v>2.395</c:v>
                </c:pt>
                <c:pt idx="480">
                  <c:v>2.4</c:v>
                </c:pt>
                <c:pt idx="481">
                  <c:v>2.405</c:v>
                </c:pt>
                <c:pt idx="482">
                  <c:v>2.41</c:v>
                </c:pt>
                <c:pt idx="483">
                  <c:v>2.415</c:v>
                </c:pt>
                <c:pt idx="484">
                  <c:v>2.42</c:v>
                </c:pt>
                <c:pt idx="485">
                  <c:v>2.425</c:v>
                </c:pt>
                <c:pt idx="486">
                  <c:v>2.43</c:v>
                </c:pt>
                <c:pt idx="487">
                  <c:v>2.435</c:v>
                </c:pt>
                <c:pt idx="488">
                  <c:v>2.44</c:v>
                </c:pt>
                <c:pt idx="489">
                  <c:v>2.445</c:v>
                </c:pt>
                <c:pt idx="490">
                  <c:v>2.45</c:v>
                </c:pt>
                <c:pt idx="491">
                  <c:v>2.455</c:v>
                </c:pt>
                <c:pt idx="492">
                  <c:v>2.46</c:v>
                </c:pt>
                <c:pt idx="493">
                  <c:v>2.465</c:v>
                </c:pt>
                <c:pt idx="494">
                  <c:v>2.47</c:v>
                </c:pt>
                <c:pt idx="495">
                  <c:v>2.475</c:v>
                </c:pt>
                <c:pt idx="496">
                  <c:v>2.48</c:v>
                </c:pt>
                <c:pt idx="497">
                  <c:v>2.485</c:v>
                </c:pt>
                <c:pt idx="498">
                  <c:v>2.49</c:v>
                </c:pt>
                <c:pt idx="499">
                  <c:v>2.495</c:v>
                </c:pt>
                <c:pt idx="500">
                  <c:v>2.5</c:v>
                </c:pt>
                <c:pt idx="501">
                  <c:v>2.505</c:v>
                </c:pt>
                <c:pt idx="502">
                  <c:v>2.51</c:v>
                </c:pt>
                <c:pt idx="503">
                  <c:v>2.515</c:v>
                </c:pt>
                <c:pt idx="504">
                  <c:v>2.52</c:v>
                </c:pt>
                <c:pt idx="505">
                  <c:v>2.525</c:v>
                </c:pt>
                <c:pt idx="506">
                  <c:v>2.53</c:v>
                </c:pt>
                <c:pt idx="507">
                  <c:v>2.535</c:v>
                </c:pt>
                <c:pt idx="508">
                  <c:v>2.54</c:v>
                </c:pt>
                <c:pt idx="509">
                  <c:v>2.545</c:v>
                </c:pt>
                <c:pt idx="510">
                  <c:v>2.55</c:v>
                </c:pt>
                <c:pt idx="511">
                  <c:v>2.555</c:v>
                </c:pt>
                <c:pt idx="512">
                  <c:v>2.56</c:v>
                </c:pt>
                <c:pt idx="513">
                  <c:v>2.565</c:v>
                </c:pt>
                <c:pt idx="514">
                  <c:v>2.57</c:v>
                </c:pt>
                <c:pt idx="515">
                  <c:v>2.575</c:v>
                </c:pt>
                <c:pt idx="516">
                  <c:v>2.58</c:v>
                </c:pt>
                <c:pt idx="517">
                  <c:v>2.585</c:v>
                </c:pt>
                <c:pt idx="518">
                  <c:v>2.59</c:v>
                </c:pt>
                <c:pt idx="519">
                  <c:v>2.595</c:v>
                </c:pt>
                <c:pt idx="520">
                  <c:v>2.6</c:v>
                </c:pt>
                <c:pt idx="521">
                  <c:v>2.605</c:v>
                </c:pt>
                <c:pt idx="522">
                  <c:v>2.61</c:v>
                </c:pt>
                <c:pt idx="523">
                  <c:v>2.615</c:v>
                </c:pt>
                <c:pt idx="524">
                  <c:v>2.62</c:v>
                </c:pt>
                <c:pt idx="525">
                  <c:v>2.625</c:v>
                </c:pt>
                <c:pt idx="526">
                  <c:v>2.63</c:v>
                </c:pt>
                <c:pt idx="527">
                  <c:v>2.635</c:v>
                </c:pt>
                <c:pt idx="528">
                  <c:v>2.64</c:v>
                </c:pt>
                <c:pt idx="529">
                  <c:v>2.645</c:v>
                </c:pt>
                <c:pt idx="530">
                  <c:v>2.65</c:v>
                </c:pt>
                <c:pt idx="531">
                  <c:v>2.655</c:v>
                </c:pt>
                <c:pt idx="532">
                  <c:v>2.66</c:v>
                </c:pt>
                <c:pt idx="533">
                  <c:v>2.665</c:v>
                </c:pt>
                <c:pt idx="534">
                  <c:v>2.67</c:v>
                </c:pt>
                <c:pt idx="535">
                  <c:v>2.675</c:v>
                </c:pt>
                <c:pt idx="536">
                  <c:v>2.68</c:v>
                </c:pt>
                <c:pt idx="537">
                  <c:v>2.685</c:v>
                </c:pt>
                <c:pt idx="538">
                  <c:v>2.69</c:v>
                </c:pt>
                <c:pt idx="539">
                  <c:v>2.695</c:v>
                </c:pt>
                <c:pt idx="540">
                  <c:v>2.7</c:v>
                </c:pt>
                <c:pt idx="541">
                  <c:v>2.705</c:v>
                </c:pt>
                <c:pt idx="542">
                  <c:v>2.71</c:v>
                </c:pt>
                <c:pt idx="543">
                  <c:v>2.715</c:v>
                </c:pt>
                <c:pt idx="544">
                  <c:v>2.72</c:v>
                </c:pt>
                <c:pt idx="545">
                  <c:v>2.725</c:v>
                </c:pt>
                <c:pt idx="546">
                  <c:v>2.73</c:v>
                </c:pt>
                <c:pt idx="547">
                  <c:v>2.735</c:v>
                </c:pt>
                <c:pt idx="548">
                  <c:v>2.74</c:v>
                </c:pt>
                <c:pt idx="549">
                  <c:v>2.745</c:v>
                </c:pt>
                <c:pt idx="550">
                  <c:v>2.75</c:v>
                </c:pt>
                <c:pt idx="551">
                  <c:v>2.755</c:v>
                </c:pt>
                <c:pt idx="552">
                  <c:v>2.76</c:v>
                </c:pt>
                <c:pt idx="553">
                  <c:v>2.765</c:v>
                </c:pt>
                <c:pt idx="554">
                  <c:v>2.77</c:v>
                </c:pt>
                <c:pt idx="555">
                  <c:v>2.775</c:v>
                </c:pt>
                <c:pt idx="556">
                  <c:v>2.78</c:v>
                </c:pt>
                <c:pt idx="557">
                  <c:v>2.785</c:v>
                </c:pt>
                <c:pt idx="558">
                  <c:v>2.79</c:v>
                </c:pt>
                <c:pt idx="559">
                  <c:v>2.795</c:v>
                </c:pt>
                <c:pt idx="560">
                  <c:v>2.8</c:v>
                </c:pt>
                <c:pt idx="561">
                  <c:v>2.805</c:v>
                </c:pt>
                <c:pt idx="562">
                  <c:v>2.81</c:v>
                </c:pt>
                <c:pt idx="563">
                  <c:v>2.815</c:v>
                </c:pt>
                <c:pt idx="564">
                  <c:v>2.82</c:v>
                </c:pt>
                <c:pt idx="565">
                  <c:v>2.825</c:v>
                </c:pt>
                <c:pt idx="566">
                  <c:v>2.83</c:v>
                </c:pt>
                <c:pt idx="567">
                  <c:v>2.835</c:v>
                </c:pt>
                <c:pt idx="568">
                  <c:v>2.84</c:v>
                </c:pt>
                <c:pt idx="569">
                  <c:v>2.845</c:v>
                </c:pt>
                <c:pt idx="570">
                  <c:v>2.85</c:v>
                </c:pt>
                <c:pt idx="571">
                  <c:v>2.855</c:v>
                </c:pt>
                <c:pt idx="572">
                  <c:v>2.86</c:v>
                </c:pt>
                <c:pt idx="573">
                  <c:v>2.865</c:v>
                </c:pt>
                <c:pt idx="574">
                  <c:v>2.87</c:v>
                </c:pt>
                <c:pt idx="575">
                  <c:v>2.875</c:v>
                </c:pt>
                <c:pt idx="576">
                  <c:v>2.88</c:v>
                </c:pt>
                <c:pt idx="577">
                  <c:v>2.885</c:v>
                </c:pt>
                <c:pt idx="578">
                  <c:v>2.89</c:v>
                </c:pt>
                <c:pt idx="579">
                  <c:v>2.895</c:v>
                </c:pt>
                <c:pt idx="580">
                  <c:v>2.9</c:v>
                </c:pt>
                <c:pt idx="581">
                  <c:v>2.905</c:v>
                </c:pt>
                <c:pt idx="582">
                  <c:v>2.91</c:v>
                </c:pt>
                <c:pt idx="583">
                  <c:v>2.915</c:v>
                </c:pt>
                <c:pt idx="584">
                  <c:v>2.92</c:v>
                </c:pt>
                <c:pt idx="585">
                  <c:v>2.925</c:v>
                </c:pt>
                <c:pt idx="586">
                  <c:v>2.93</c:v>
                </c:pt>
                <c:pt idx="587">
                  <c:v>2.935</c:v>
                </c:pt>
                <c:pt idx="588">
                  <c:v>2.94</c:v>
                </c:pt>
                <c:pt idx="589">
                  <c:v>2.945</c:v>
                </c:pt>
                <c:pt idx="590">
                  <c:v>2.95</c:v>
                </c:pt>
                <c:pt idx="591">
                  <c:v>2.955</c:v>
                </c:pt>
                <c:pt idx="592">
                  <c:v>2.96</c:v>
                </c:pt>
                <c:pt idx="593">
                  <c:v>2.965</c:v>
                </c:pt>
                <c:pt idx="594">
                  <c:v>2.97</c:v>
                </c:pt>
                <c:pt idx="595">
                  <c:v>2.975</c:v>
                </c:pt>
                <c:pt idx="596">
                  <c:v>2.98</c:v>
                </c:pt>
                <c:pt idx="597">
                  <c:v>2.985</c:v>
                </c:pt>
                <c:pt idx="598">
                  <c:v>2.99</c:v>
                </c:pt>
                <c:pt idx="599">
                  <c:v>2.995</c:v>
                </c:pt>
                <c:pt idx="600">
                  <c:v>3.0</c:v>
                </c:pt>
                <c:pt idx="601">
                  <c:v>3.005</c:v>
                </c:pt>
                <c:pt idx="602">
                  <c:v>3.01</c:v>
                </c:pt>
                <c:pt idx="603">
                  <c:v>3.015</c:v>
                </c:pt>
                <c:pt idx="604">
                  <c:v>3.02</c:v>
                </c:pt>
                <c:pt idx="605">
                  <c:v>3.025</c:v>
                </c:pt>
                <c:pt idx="606">
                  <c:v>3.03</c:v>
                </c:pt>
                <c:pt idx="607">
                  <c:v>3.035</c:v>
                </c:pt>
                <c:pt idx="608">
                  <c:v>3.04</c:v>
                </c:pt>
                <c:pt idx="609">
                  <c:v>3.045</c:v>
                </c:pt>
                <c:pt idx="610">
                  <c:v>3.05</c:v>
                </c:pt>
                <c:pt idx="611">
                  <c:v>3.055</c:v>
                </c:pt>
                <c:pt idx="612">
                  <c:v>3.06</c:v>
                </c:pt>
                <c:pt idx="613">
                  <c:v>3.065</c:v>
                </c:pt>
                <c:pt idx="614">
                  <c:v>3.07</c:v>
                </c:pt>
                <c:pt idx="615">
                  <c:v>3.075</c:v>
                </c:pt>
                <c:pt idx="616">
                  <c:v>3.08</c:v>
                </c:pt>
                <c:pt idx="617">
                  <c:v>3.085</c:v>
                </c:pt>
                <c:pt idx="618">
                  <c:v>3.09</c:v>
                </c:pt>
                <c:pt idx="619">
                  <c:v>3.095</c:v>
                </c:pt>
                <c:pt idx="620">
                  <c:v>3.1</c:v>
                </c:pt>
                <c:pt idx="621">
                  <c:v>3.105</c:v>
                </c:pt>
                <c:pt idx="622">
                  <c:v>3.11</c:v>
                </c:pt>
                <c:pt idx="623">
                  <c:v>3.115</c:v>
                </c:pt>
                <c:pt idx="624">
                  <c:v>3.12</c:v>
                </c:pt>
                <c:pt idx="625">
                  <c:v>3.125</c:v>
                </c:pt>
                <c:pt idx="626">
                  <c:v>3.13</c:v>
                </c:pt>
                <c:pt idx="627">
                  <c:v>3.135</c:v>
                </c:pt>
                <c:pt idx="628">
                  <c:v>3.14</c:v>
                </c:pt>
                <c:pt idx="629">
                  <c:v>3.145</c:v>
                </c:pt>
                <c:pt idx="630">
                  <c:v>3.15</c:v>
                </c:pt>
                <c:pt idx="631">
                  <c:v>3.155</c:v>
                </c:pt>
                <c:pt idx="632">
                  <c:v>3.16</c:v>
                </c:pt>
                <c:pt idx="633">
                  <c:v>3.165</c:v>
                </c:pt>
                <c:pt idx="634">
                  <c:v>3.17</c:v>
                </c:pt>
                <c:pt idx="635">
                  <c:v>3.175</c:v>
                </c:pt>
                <c:pt idx="636">
                  <c:v>3.18</c:v>
                </c:pt>
                <c:pt idx="637">
                  <c:v>3.185</c:v>
                </c:pt>
                <c:pt idx="638">
                  <c:v>3.19</c:v>
                </c:pt>
                <c:pt idx="639">
                  <c:v>3.195</c:v>
                </c:pt>
                <c:pt idx="640">
                  <c:v>3.2</c:v>
                </c:pt>
                <c:pt idx="641">
                  <c:v>3.205</c:v>
                </c:pt>
              </c:numCache>
            </c:numRef>
          </c:xVal>
          <c:yVal>
            <c:numRef>
              <c:f>'Task-trace'!$H$3:$H$644</c:f>
              <c:numCache>
                <c:formatCode>General</c:formatCode>
                <c:ptCount val="642"/>
                <c:pt idx="0">
                  <c:v>16.0</c:v>
                </c:pt>
                <c:pt idx="1">
                  <c:v>16.0</c:v>
                </c:pt>
                <c:pt idx="2">
                  <c:v>16.0</c:v>
                </c:pt>
                <c:pt idx="3">
                  <c:v>16.0</c:v>
                </c:pt>
                <c:pt idx="4">
                  <c:v>16.0</c:v>
                </c:pt>
                <c:pt idx="5">
                  <c:v>16.0</c:v>
                </c:pt>
                <c:pt idx="6">
                  <c:v>16.0</c:v>
                </c:pt>
                <c:pt idx="7">
                  <c:v>16.0</c:v>
                </c:pt>
                <c:pt idx="8">
                  <c:v>16.0</c:v>
                </c:pt>
                <c:pt idx="9">
                  <c:v>16.0</c:v>
                </c:pt>
                <c:pt idx="10">
                  <c:v>16.0</c:v>
                </c:pt>
                <c:pt idx="11">
                  <c:v>16.0</c:v>
                </c:pt>
                <c:pt idx="12">
                  <c:v>16.0</c:v>
                </c:pt>
                <c:pt idx="13">
                  <c:v>16.0</c:v>
                </c:pt>
                <c:pt idx="14">
                  <c:v>16.0</c:v>
                </c:pt>
                <c:pt idx="15">
                  <c:v>16.0</c:v>
                </c:pt>
                <c:pt idx="16">
                  <c:v>16.0</c:v>
                </c:pt>
                <c:pt idx="17">
                  <c:v>16.0</c:v>
                </c:pt>
                <c:pt idx="18">
                  <c:v>16.0</c:v>
                </c:pt>
                <c:pt idx="19">
                  <c:v>16.0</c:v>
                </c:pt>
                <c:pt idx="20">
                  <c:v>16.0</c:v>
                </c:pt>
                <c:pt idx="21">
                  <c:v>16.0</c:v>
                </c:pt>
                <c:pt idx="22">
                  <c:v>16.0</c:v>
                </c:pt>
                <c:pt idx="23">
                  <c:v>16.0</c:v>
                </c:pt>
                <c:pt idx="24">
                  <c:v>16.0</c:v>
                </c:pt>
                <c:pt idx="25">
                  <c:v>16.0</c:v>
                </c:pt>
                <c:pt idx="26">
                  <c:v>16.0</c:v>
                </c:pt>
                <c:pt idx="27">
                  <c:v>16.0</c:v>
                </c:pt>
                <c:pt idx="28">
                  <c:v>16.0</c:v>
                </c:pt>
                <c:pt idx="29">
                  <c:v>16.0</c:v>
                </c:pt>
                <c:pt idx="30">
                  <c:v>16.0</c:v>
                </c:pt>
                <c:pt idx="31">
                  <c:v>16.0</c:v>
                </c:pt>
                <c:pt idx="32">
                  <c:v>16.0</c:v>
                </c:pt>
                <c:pt idx="33">
                  <c:v>16.0</c:v>
                </c:pt>
                <c:pt idx="34">
                  <c:v>16.0</c:v>
                </c:pt>
                <c:pt idx="35">
                  <c:v>16.0</c:v>
                </c:pt>
                <c:pt idx="36">
                  <c:v>16.0</c:v>
                </c:pt>
                <c:pt idx="37">
                  <c:v>16.0</c:v>
                </c:pt>
                <c:pt idx="38">
                  <c:v>16.0</c:v>
                </c:pt>
                <c:pt idx="39">
                  <c:v>16.0</c:v>
                </c:pt>
                <c:pt idx="40">
                  <c:v>16.0</c:v>
                </c:pt>
                <c:pt idx="41">
                  <c:v>16.0</c:v>
                </c:pt>
                <c:pt idx="42">
                  <c:v>16.0</c:v>
                </c:pt>
                <c:pt idx="43">
                  <c:v>16.0</c:v>
                </c:pt>
                <c:pt idx="44">
                  <c:v>16.0</c:v>
                </c:pt>
                <c:pt idx="45">
                  <c:v>16.0</c:v>
                </c:pt>
                <c:pt idx="46">
                  <c:v>16.0</c:v>
                </c:pt>
                <c:pt idx="47">
                  <c:v>16.0</c:v>
                </c:pt>
                <c:pt idx="48">
                  <c:v>16.0</c:v>
                </c:pt>
                <c:pt idx="49">
                  <c:v>16.0</c:v>
                </c:pt>
                <c:pt idx="50">
                  <c:v>16.0</c:v>
                </c:pt>
                <c:pt idx="51">
                  <c:v>16.0</c:v>
                </c:pt>
                <c:pt idx="52">
                  <c:v>16.0</c:v>
                </c:pt>
                <c:pt idx="53">
                  <c:v>16.0</c:v>
                </c:pt>
                <c:pt idx="54">
                  <c:v>16.0</c:v>
                </c:pt>
                <c:pt idx="55">
                  <c:v>16.0</c:v>
                </c:pt>
                <c:pt idx="56">
                  <c:v>16.0</c:v>
                </c:pt>
                <c:pt idx="57">
                  <c:v>16.0</c:v>
                </c:pt>
                <c:pt idx="58">
                  <c:v>16.0</c:v>
                </c:pt>
                <c:pt idx="59">
                  <c:v>16.0</c:v>
                </c:pt>
                <c:pt idx="60">
                  <c:v>16.0</c:v>
                </c:pt>
                <c:pt idx="61">
                  <c:v>16.0</c:v>
                </c:pt>
                <c:pt idx="62">
                  <c:v>16.0</c:v>
                </c:pt>
                <c:pt idx="63">
                  <c:v>16.0</c:v>
                </c:pt>
                <c:pt idx="64">
                  <c:v>16.0</c:v>
                </c:pt>
                <c:pt idx="65">
                  <c:v>16.0</c:v>
                </c:pt>
                <c:pt idx="66">
                  <c:v>16.0</c:v>
                </c:pt>
                <c:pt idx="67">
                  <c:v>16.0</c:v>
                </c:pt>
                <c:pt idx="68">
                  <c:v>16.0</c:v>
                </c:pt>
                <c:pt idx="69">
                  <c:v>16.0</c:v>
                </c:pt>
                <c:pt idx="70">
                  <c:v>16.0</c:v>
                </c:pt>
                <c:pt idx="71">
                  <c:v>16.0</c:v>
                </c:pt>
                <c:pt idx="72">
                  <c:v>16.0</c:v>
                </c:pt>
                <c:pt idx="73">
                  <c:v>16.0</c:v>
                </c:pt>
                <c:pt idx="74">
                  <c:v>16.0</c:v>
                </c:pt>
                <c:pt idx="75">
                  <c:v>16.0</c:v>
                </c:pt>
                <c:pt idx="76">
                  <c:v>16.0</c:v>
                </c:pt>
                <c:pt idx="77">
                  <c:v>16.0</c:v>
                </c:pt>
                <c:pt idx="78">
                  <c:v>16.0</c:v>
                </c:pt>
                <c:pt idx="79">
                  <c:v>16.0</c:v>
                </c:pt>
                <c:pt idx="80">
                  <c:v>16.0</c:v>
                </c:pt>
                <c:pt idx="81">
                  <c:v>16.0</c:v>
                </c:pt>
                <c:pt idx="82">
                  <c:v>16.0</c:v>
                </c:pt>
                <c:pt idx="83">
                  <c:v>16.0</c:v>
                </c:pt>
                <c:pt idx="84">
                  <c:v>16.0</c:v>
                </c:pt>
                <c:pt idx="85">
                  <c:v>16.0</c:v>
                </c:pt>
                <c:pt idx="86">
                  <c:v>16.0</c:v>
                </c:pt>
                <c:pt idx="87">
                  <c:v>16.0</c:v>
                </c:pt>
                <c:pt idx="88">
                  <c:v>16.0</c:v>
                </c:pt>
                <c:pt idx="89">
                  <c:v>16.0</c:v>
                </c:pt>
                <c:pt idx="90">
                  <c:v>16.0</c:v>
                </c:pt>
                <c:pt idx="91">
                  <c:v>16.0</c:v>
                </c:pt>
                <c:pt idx="92">
                  <c:v>16.0</c:v>
                </c:pt>
                <c:pt idx="93">
                  <c:v>16.0</c:v>
                </c:pt>
                <c:pt idx="94">
                  <c:v>16.0</c:v>
                </c:pt>
                <c:pt idx="95">
                  <c:v>16.0</c:v>
                </c:pt>
                <c:pt idx="96">
                  <c:v>16.0</c:v>
                </c:pt>
                <c:pt idx="97">
                  <c:v>16.0</c:v>
                </c:pt>
                <c:pt idx="98">
                  <c:v>16.0</c:v>
                </c:pt>
                <c:pt idx="99">
                  <c:v>16.0</c:v>
                </c:pt>
                <c:pt idx="100">
                  <c:v>16.0</c:v>
                </c:pt>
                <c:pt idx="101">
                  <c:v>16.0</c:v>
                </c:pt>
                <c:pt idx="102">
                  <c:v>16.0</c:v>
                </c:pt>
                <c:pt idx="103">
                  <c:v>16.0</c:v>
                </c:pt>
                <c:pt idx="104">
                  <c:v>16.0</c:v>
                </c:pt>
                <c:pt idx="105">
                  <c:v>16.0</c:v>
                </c:pt>
                <c:pt idx="106">
                  <c:v>16.0</c:v>
                </c:pt>
                <c:pt idx="107">
                  <c:v>16.0</c:v>
                </c:pt>
                <c:pt idx="108">
                  <c:v>16.0</c:v>
                </c:pt>
                <c:pt idx="109">
                  <c:v>16.0</c:v>
                </c:pt>
                <c:pt idx="110">
                  <c:v>16.0</c:v>
                </c:pt>
                <c:pt idx="111">
                  <c:v>16.0</c:v>
                </c:pt>
                <c:pt idx="112">
                  <c:v>16.0</c:v>
                </c:pt>
                <c:pt idx="113">
                  <c:v>16.0</c:v>
                </c:pt>
                <c:pt idx="114">
                  <c:v>16.0</c:v>
                </c:pt>
                <c:pt idx="115">
                  <c:v>16.0</c:v>
                </c:pt>
                <c:pt idx="116">
                  <c:v>16.0</c:v>
                </c:pt>
                <c:pt idx="117">
                  <c:v>16.0</c:v>
                </c:pt>
                <c:pt idx="118">
                  <c:v>16.0</c:v>
                </c:pt>
                <c:pt idx="119">
                  <c:v>16.0</c:v>
                </c:pt>
                <c:pt idx="120">
                  <c:v>16.0</c:v>
                </c:pt>
                <c:pt idx="121">
                  <c:v>16.0</c:v>
                </c:pt>
                <c:pt idx="122">
                  <c:v>16.0</c:v>
                </c:pt>
                <c:pt idx="123">
                  <c:v>16.0</c:v>
                </c:pt>
                <c:pt idx="124">
                  <c:v>16.0</c:v>
                </c:pt>
                <c:pt idx="125">
                  <c:v>16.0</c:v>
                </c:pt>
                <c:pt idx="126">
                  <c:v>16.0</c:v>
                </c:pt>
                <c:pt idx="127">
                  <c:v>12.0</c:v>
                </c:pt>
                <c:pt idx="128">
                  <c:v>9.0</c:v>
                </c:pt>
                <c:pt idx="129">
                  <c:v>6.0</c:v>
                </c:pt>
                <c:pt idx="130">
                  <c:v>4.0</c:v>
                </c:pt>
                <c:pt idx="131">
                  <c:v>1.0</c:v>
                </c:pt>
                <c:pt idx="132">
                  <c:v>1.0</c:v>
                </c:pt>
                <c:pt idx="133">
                  <c:v>1.0</c:v>
                </c:pt>
                <c:pt idx="134">
                  <c:v>1.0</c:v>
                </c:pt>
                <c:pt idx="135">
                  <c:v>1.0</c:v>
                </c:pt>
                <c:pt idx="136">
                  <c:v>1.0</c:v>
                </c:pt>
                <c:pt idx="137">
                  <c:v>1.0</c:v>
                </c:pt>
                <c:pt idx="138">
                  <c:v>1.0</c:v>
                </c:pt>
                <c:pt idx="139">
                  <c:v>1.0</c:v>
                </c:pt>
                <c:pt idx="140">
                  <c:v>4.0</c:v>
                </c:pt>
                <c:pt idx="141">
                  <c:v>4.0</c:v>
                </c:pt>
                <c:pt idx="142">
                  <c:v>4.0</c:v>
                </c:pt>
                <c:pt idx="143">
                  <c:v>1.0</c:v>
                </c:pt>
                <c:pt idx="144">
                  <c:v>15.0</c:v>
                </c:pt>
                <c:pt idx="145">
                  <c:v>15.0</c:v>
                </c:pt>
                <c:pt idx="146">
                  <c:v>15.0</c:v>
                </c:pt>
                <c:pt idx="147">
                  <c:v>9.0</c:v>
                </c:pt>
                <c:pt idx="148">
                  <c:v>5.0</c:v>
                </c:pt>
                <c:pt idx="149">
                  <c:v>16.0</c:v>
                </c:pt>
                <c:pt idx="150">
                  <c:v>16.0</c:v>
                </c:pt>
                <c:pt idx="151">
                  <c:v>16.0</c:v>
                </c:pt>
                <c:pt idx="152">
                  <c:v>16.0</c:v>
                </c:pt>
                <c:pt idx="153">
                  <c:v>16.0</c:v>
                </c:pt>
                <c:pt idx="154">
                  <c:v>16.0</c:v>
                </c:pt>
                <c:pt idx="155">
                  <c:v>16.0</c:v>
                </c:pt>
                <c:pt idx="156">
                  <c:v>16.0</c:v>
                </c:pt>
                <c:pt idx="157">
                  <c:v>13.0</c:v>
                </c:pt>
                <c:pt idx="158">
                  <c:v>8.0</c:v>
                </c:pt>
                <c:pt idx="159">
                  <c:v>5.0</c:v>
                </c:pt>
                <c:pt idx="160">
                  <c:v>3.0</c:v>
                </c:pt>
                <c:pt idx="161">
                  <c:v>16.0</c:v>
                </c:pt>
                <c:pt idx="162">
                  <c:v>16.0</c:v>
                </c:pt>
                <c:pt idx="163">
                  <c:v>16.0</c:v>
                </c:pt>
                <c:pt idx="164">
                  <c:v>16.0</c:v>
                </c:pt>
                <c:pt idx="165">
                  <c:v>16.0</c:v>
                </c:pt>
                <c:pt idx="166">
                  <c:v>16.0</c:v>
                </c:pt>
                <c:pt idx="167">
                  <c:v>16.0</c:v>
                </c:pt>
                <c:pt idx="168">
                  <c:v>16.0</c:v>
                </c:pt>
                <c:pt idx="169">
                  <c:v>16.0</c:v>
                </c:pt>
                <c:pt idx="170">
                  <c:v>16.0</c:v>
                </c:pt>
                <c:pt idx="171">
                  <c:v>16.0</c:v>
                </c:pt>
                <c:pt idx="172">
                  <c:v>16.0</c:v>
                </c:pt>
                <c:pt idx="173">
                  <c:v>16.0</c:v>
                </c:pt>
                <c:pt idx="174">
                  <c:v>16.0</c:v>
                </c:pt>
                <c:pt idx="175">
                  <c:v>16.0</c:v>
                </c:pt>
                <c:pt idx="176">
                  <c:v>16.0</c:v>
                </c:pt>
                <c:pt idx="177">
                  <c:v>16.0</c:v>
                </c:pt>
                <c:pt idx="178">
                  <c:v>16.0</c:v>
                </c:pt>
                <c:pt idx="179">
                  <c:v>16.0</c:v>
                </c:pt>
                <c:pt idx="180">
                  <c:v>16.0</c:v>
                </c:pt>
                <c:pt idx="181">
                  <c:v>16.0</c:v>
                </c:pt>
                <c:pt idx="182">
                  <c:v>14.0</c:v>
                </c:pt>
                <c:pt idx="183">
                  <c:v>9.0</c:v>
                </c:pt>
                <c:pt idx="184">
                  <c:v>7.0</c:v>
                </c:pt>
                <c:pt idx="185">
                  <c:v>4.0</c:v>
                </c:pt>
                <c:pt idx="186">
                  <c:v>2.0</c:v>
                </c:pt>
                <c:pt idx="187">
                  <c:v>16.0</c:v>
                </c:pt>
                <c:pt idx="188">
                  <c:v>16.0</c:v>
                </c:pt>
                <c:pt idx="189">
                  <c:v>16.0</c:v>
                </c:pt>
                <c:pt idx="190">
                  <c:v>16.0</c:v>
                </c:pt>
                <c:pt idx="191">
                  <c:v>16.0</c:v>
                </c:pt>
                <c:pt idx="192">
                  <c:v>16.0</c:v>
                </c:pt>
                <c:pt idx="193">
                  <c:v>16.0</c:v>
                </c:pt>
                <c:pt idx="194">
                  <c:v>16.0</c:v>
                </c:pt>
                <c:pt idx="195">
                  <c:v>16.0</c:v>
                </c:pt>
                <c:pt idx="196">
                  <c:v>16.0</c:v>
                </c:pt>
                <c:pt idx="197">
                  <c:v>16.0</c:v>
                </c:pt>
                <c:pt idx="198">
                  <c:v>16.0</c:v>
                </c:pt>
                <c:pt idx="199">
                  <c:v>16.0</c:v>
                </c:pt>
                <c:pt idx="200">
                  <c:v>16.0</c:v>
                </c:pt>
                <c:pt idx="201">
                  <c:v>16.0</c:v>
                </c:pt>
                <c:pt idx="202">
                  <c:v>16.0</c:v>
                </c:pt>
                <c:pt idx="203">
                  <c:v>16.0</c:v>
                </c:pt>
                <c:pt idx="204">
                  <c:v>16.0</c:v>
                </c:pt>
                <c:pt idx="205">
                  <c:v>16.0</c:v>
                </c:pt>
                <c:pt idx="206">
                  <c:v>16.0</c:v>
                </c:pt>
                <c:pt idx="207">
                  <c:v>16.0</c:v>
                </c:pt>
                <c:pt idx="208">
                  <c:v>16.0</c:v>
                </c:pt>
                <c:pt idx="209">
                  <c:v>16.0</c:v>
                </c:pt>
                <c:pt idx="210">
                  <c:v>16.0</c:v>
                </c:pt>
                <c:pt idx="211">
                  <c:v>16.0</c:v>
                </c:pt>
                <c:pt idx="212">
                  <c:v>16.0</c:v>
                </c:pt>
                <c:pt idx="213">
                  <c:v>16.0</c:v>
                </c:pt>
                <c:pt idx="214">
                  <c:v>16.0</c:v>
                </c:pt>
                <c:pt idx="215">
                  <c:v>16.0</c:v>
                </c:pt>
                <c:pt idx="216">
                  <c:v>16.0</c:v>
                </c:pt>
                <c:pt idx="217">
                  <c:v>16.0</c:v>
                </c:pt>
                <c:pt idx="218">
                  <c:v>16.0</c:v>
                </c:pt>
                <c:pt idx="219">
                  <c:v>16.0</c:v>
                </c:pt>
                <c:pt idx="220">
                  <c:v>16.0</c:v>
                </c:pt>
                <c:pt idx="221">
                  <c:v>16.0</c:v>
                </c:pt>
                <c:pt idx="222">
                  <c:v>16.0</c:v>
                </c:pt>
                <c:pt idx="223">
                  <c:v>16.0</c:v>
                </c:pt>
                <c:pt idx="224">
                  <c:v>16.0</c:v>
                </c:pt>
                <c:pt idx="225">
                  <c:v>16.0</c:v>
                </c:pt>
                <c:pt idx="226">
                  <c:v>16.0</c:v>
                </c:pt>
                <c:pt idx="227">
                  <c:v>16.0</c:v>
                </c:pt>
                <c:pt idx="228">
                  <c:v>16.0</c:v>
                </c:pt>
                <c:pt idx="229">
                  <c:v>16.0</c:v>
                </c:pt>
                <c:pt idx="230">
                  <c:v>16.0</c:v>
                </c:pt>
                <c:pt idx="231">
                  <c:v>13.0</c:v>
                </c:pt>
                <c:pt idx="232">
                  <c:v>10.0</c:v>
                </c:pt>
                <c:pt idx="233">
                  <c:v>9.0</c:v>
                </c:pt>
                <c:pt idx="234">
                  <c:v>6.0</c:v>
                </c:pt>
                <c:pt idx="235">
                  <c:v>3.0</c:v>
                </c:pt>
                <c:pt idx="236">
                  <c:v>16.0</c:v>
                </c:pt>
                <c:pt idx="237">
                  <c:v>16.0</c:v>
                </c:pt>
                <c:pt idx="238">
                  <c:v>16.0</c:v>
                </c:pt>
                <c:pt idx="239">
                  <c:v>16.0</c:v>
                </c:pt>
                <c:pt idx="240">
                  <c:v>16.0</c:v>
                </c:pt>
                <c:pt idx="241">
                  <c:v>16.0</c:v>
                </c:pt>
                <c:pt idx="242">
                  <c:v>16.0</c:v>
                </c:pt>
                <c:pt idx="243">
                  <c:v>16.0</c:v>
                </c:pt>
                <c:pt idx="244">
                  <c:v>16.0</c:v>
                </c:pt>
                <c:pt idx="245">
                  <c:v>16.0</c:v>
                </c:pt>
                <c:pt idx="246">
                  <c:v>16.0</c:v>
                </c:pt>
                <c:pt idx="247">
                  <c:v>16.0</c:v>
                </c:pt>
                <c:pt idx="248">
                  <c:v>16.0</c:v>
                </c:pt>
                <c:pt idx="249">
                  <c:v>16.0</c:v>
                </c:pt>
                <c:pt idx="250">
                  <c:v>16.0</c:v>
                </c:pt>
                <c:pt idx="251">
                  <c:v>16.0</c:v>
                </c:pt>
                <c:pt idx="252">
                  <c:v>16.0</c:v>
                </c:pt>
                <c:pt idx="253">
                  <c:v>16.0</c:v>
                </c:pt>
                <c:pt idx="254">
                  <c:v>16.0</c:v>
                </c:pt>
                <c:pt idx="255">
                  <c:v>15.0</c:v>
                </c:pt>
                <c:pt idx="256">
                  <c:v>15.0</c:v>
                </c:pt>
                <c:pt idx="257">
                  <c:v>15.0</c:v>
                </c:pt>
                <c:pt idx="258">
                  <c:v>14.0</c:v>
                </c:pt>
                <c:pt idx="259">
                  <c:v>14.0</c:v>
                </c:pt>
                <c:pt idx="260">
                  <c:v>13.0</c:v>
                </c:pt>
                <c:pt idx="261">
                  <c:v>12.0</c:v>
                </c:pt>
                <c:pt idx="262">
                  <c:v>1.0</c:v>
                </c:pt>
                <c:pt idx="263">
                  <c:v>13.0</c:v>
                </c:pt>
                <c:pt idx="264">
                  <c:v>12.0</c:v>
                </c:pt>
                <c:pt idx="265">
                  <c:v>12.0</c:v>
                </c:pt>
                <c:pt idx="266">
                  <c:v>12.0</c:v>
                </c:pt>
                <c:pt idx="267">
                  <c:v>12.0</c:v>
                </c:pt>
                <c:pt idx="268">
                  <c:v>12.0</c:v>
                </c:pt>
                <c:pt idx="269">
                  <c:v>11.0</c:v>
                </c:pt>
                <c:pt idx="270">
                  <c:v>3.0</c:v>
                </c:pt>
                <c:pt idx="271">
                  <c:v>3.0</c:v>
                </c:pt>
                <c:pt idx="272">
                  <c:v>3.0</c:v>
                </c:pt>
                <c:pt idx="273">
                  <c:v>3.0</c:v>
                </c:pt>
                <c:pt idx="274">
                  <c:v>2.0</c:v>
                </c:pt>
                <c:pt idx="275">
                  <c:v>1.0</c:v>
                </c:pt>
                <c:pt idx="276">
                  <c:v>1.0</c:v>
                </c:pt>
                <c:pt idx="277">
                  <c:v>1.0</c:v>
                </c:pt>
                <c:pt idx="278">
                  <c:v>1.0</c:v>
                </c:pt>
                <c:pt idx="279">
                  <c:v>1.0</c:v>
                </c:pt>
                <c:pt idx="280">
                  <c:v>16.0</c:v>
                </c:pt>
                <c:pt idx="281">
                  <c:v>16.0</c:v>
                </c:pt>
                <c:pt idx="282">
                  <c:v>16.0</c:v>
                </c:pt>
                <c:pt idx="283">
                  <c:v>16.0</c:v>
                </c:pt>
                <c:pt idx="284">
                  <c:v>16.0</c:v>
                </c:pt>
                <c:pt idx="285">
                  <c:v>16.0</c:v>
                </c:pt>
                <c:pt idx="286">
                  <c:v>16.0</c:v>
                </c:pt>
                <c:pt idx="287">
                  <c:v>16.0</c:v>
                </c:pt>
                <c:pt idx="288">
                  <c:v>16.0</c:v>
                </c:pt>
                <c:pt idx="289">
                  <c:v>16.0</c:v>
                </c:pt>
                <c:pt idx="290">
                  <c:v>16.0</c:v>
                </c:pt>
                <c:pt idx="291">
                  <c:v>16.0</c:v>
                </c:pt>
                <c:pt idx="292">
                  <c:v>16.0</c:v>
                </c:pt>
                <c:pt idx="293">
                  <c:v>16.0</c:v>
                </c:pt>
                <c:pt idx="294">
                  <c:v>16.0</c:v>
                </c:pt>
                <c:pt idx="295">
                  <c:v>16.0</c:v>
                </c:pt>
                <c:pt idx="296">
                  <c:v>16.0</c:v>
                </c:pt>
                <c:pt idx="297">
                  <c:v>16.0</c:v>
                </c:pt>
                <c:pt idx="298">
                  <c:v>16.0</c:v>
                </c:pt>
                <c:pt idx="299">
                  <c:v>16.0</c:v>
                </c:pt>
                <c:pt idx="300">
                  <c:v>16.0</c:v>
                </c:pt>
                <c:pt idx="301">
                  <c:v>7.0</c:v>
                </c:pt>
                <c:pt idx="302">
                  <c:v>16.0</c:v>
                </c:pt>
                <c:pt idx="303">
                  <c:v>16.0</c:v>
                </c:pt>
                <c:pt idx="304">
                  <c:v>16.0</c:v>
                </c:pt>
                <c:pt idx="305">
                  <c:v>16.0</c:v>
                </c:pt>
                <c:pt idx="306">
                  <c:v>16.0</c:v>
                </c:pt>
                <c:pt idx="307">
                  <c:v>16.0</c:v>
                </c:pt>
                <c:pt idx="308">
                  <c:v>16.0</c:v>
                </c:pt>
                <c:pt idx="309">
                  <c:v>16.0</c:v>
                </c:pt>
                <c:pt idx="310">
                  <c:v>16.0</c:v>
                </c:pt>
                <c:pt idx="311">
                  <c:v>16.0</c:v>
                </c:pt>
                <c:pt idx="312">
                  <c:v>16.0</c:v>
                </c:pt>
                <c:pt idx="313">
                  <c:v>16.0</c:v>
                </c:pt>
                <c:pt idx="314">
                  <c:v>16.0</c:v>
                </c:pt>
                <c:pt idx="315">
                  <c:v>16.0</c:v>
                </c:pt>
                <c:pt idx="316">
                  <c:v>16.0</c:v>
                </c:pt>
                <c:pt idx="317">
                  <c:v>16.0</c:v>
                </c:pt>
                <c:pt idx="318">
                  <c:v>16.0</c:v>
                </c:pt>
                <c:pt idx="319">
                  <c:v>16.0</c:v>
                </c:pt>
                <c:pt idx="320">
                  <c:v>16.0</c:v>
                </c:pt>
                <c:pt idx="321">
                  <c:v>16.0</c:v>
                </c:pt>
                <c:pt idx="322">
                  <c:v>16.0</c:v>
                </c:pt>
                <c:pt idx="323">
                  <c:v>16.0</c:v>
                </c:pt>
                <c:pt idx="324">
                  <c:v>16.0</c:v>
                </c:pt>
                <c:pt idx="325">
                  <c:v>16.0</c:v>
                </c:pt>
                <c:pt idx="326">
                  <c:v>16.0</c:v>
                </c:pt>
                <c:pt idx="327">
                  <c:v>16.0</c:v>
                </c:pt>
                <c:pt idx="328">
                  <c:v>16.0</c:v>
                </c:pt>
                <c:pt idx="329">
                  <c:v>16.0</c:v>
                </c:pt>
                <c:pt idx="330">
                  <c:v>16.0</c:v>
                </c:pt>
                <c:pt idx="331">
                  <c:v>16.0</c:v>
                </c:pt>
                <c:pt idx="332">
                  <c:v>16.0</c:v>
                </c:pt>
                <c:pt idx="333">
                  <c:v>16.0</c:v>
                </c:pt>
                <c:pt idx="334">
                  <c:v>16.0</c:v>
                </c:pt>
                <c:pt idx="335">
                  <c:v>16.0</c:v>
                </c:pt>
                <c:pt idx="336">
                  <c:v>16.0</c:v>
                </c:pt>
                <c:pt idx="337">
                  <c:v>16.0</c:v>
                </c:pt>
                <c:pt idx="338">
                  <c:v>16.0</c:v>
                </c:pt>
                <c:pt idx="339">
                  <c:v>16.0</c:v>
                </c:pt>
                <c:pt idx="340">
                  <c:v>16.0</c:v>
                </c:pt>
                <c:pt idx="341">
                  <c:v>16.0</c:v>
                </c:pt>
                <c:pt idx="342">
                  <c:v>16.0</c:v>
                </c:pt>
                <c:pt idx="343">
                  <c:v>16.0</c:v>
                </c:pt>
                <c:pt idx="344">
                  <c:v>16.0</c:v>
                </c:pt>
                <c:pt idx="345">
                  <c:v>16.0</c:v>
                </c:pt>
                <c:pt idx="346">
                  <c:v>16.0</c:v>
                </c:pt>
                <c:pt idx="347">
                  <c:v>16.0</c:v>
                </c:pt>
                <c:pt idx="348">
                  <c:v>16.0</c:v>
                </c:pt>
                <c:pt idx="349">
                  <c:v>16.0</c:v>
                </c:pt>
                <c:pt idx="350">
                  <c:v>16.0</c:v>
                </c:pt>
                <c:pt idx="351">
                  <c:v>16.0</c:v>
                </c:pt>
                <c:pt idx="352">
                  <c:v>16.0</c:v>
                </c:pt>
                <c:pt idx="353">
                  <c:v>16.0</c:v>
                </c:pt>
                <c:pt idx="354">
                  <c:v>16.0</c:v>
                </c:pt>
                <c:pt idx="355">
                  <c:v>16.0</c:v>
                </c:pt>
                <c:pt idx="356">
                  <c:v>16.0</c:v>
                </c:pt>
                <c:pt idx="357">
                  <c:v>16.0</c:v>
                </c:pt>
                <c:pt idx="358">
                  <c:v>16.0</c:v>
                </c:pt>
                <c:pt idx="359">
                  <c:v>16.0</c:v>
                </c:pt>
                <c:pt idx="360">
                  <c:v>16.0</c:v>
                </c:pt>
                <c:pt idx="361">
                  <c:v>16.0</c:v>
                </c:pt>
                <c:pt idx="362">
                  <c:v>16.0</c:v>
                </c:pt>
                <c:pt idx="363">
                  <c:v>16.0</c:v>
                </c:pt>
                <c:pt idx="364">
                  <c:v>16.0</c:v>
                </c:pt>
                <c:pt idx="365">
                  <c:v>16.0</c:v>
                </c:pt>
                <c:pt idx="366">
                  <c:v>16.0</c:v>
                </c:pt>
                <c:pt idx="367">
                  <c:v>16.0</c:v>
                </c:pt>
                <c:pt idx="368">
                  <c:v>16.0</c:v>
                </c:pt>
                <c:pt idx="369">
                  <c:v>16.0</c:v>
                </c:pt>
                <c:pt idx="370">
                  <c:v>16.0</c:v>
                </c:pt>
                <c:pt idx="371">
                  <c:v>16.0</c:v>
                </c:pt>
                <c:pt idx="372">
                  <c:v>16.0</c:v>
                </c:pt>
                <c:pt idx="373">
                  <c:v>16.0</c:v>
                </c:pt>
                <c:pt idx="374">
                  <c:v>16.0</c:v>
                </c:pt>
                <c:pt idx="375">
                  <c:v>16.0</c:v>
                </c:pt>
                <c:pt idx="376">
                  <c:v>16.0</c:v>
                </c:pt>
                <c:pt idx="377">
                  <c:v>16.0</c:v>
                </c:pt>
                <c:pt idx="378">
                  <c:v>16.0</c:v>
                </c:pt>
                <c:pt idx="379">
                  <c:v>16.0</c:v>
                </c:pt>
                <c:pt idx="380">
                  <c:v>16.0</c:v>
                </c:pt>
                <c:pt idx="381">
                  <c:v>16.0</c:v>
                </c:pt>
                <c:pt idx="382">
                  <c:v>16.0</c:v>
                </c:pt>
                <c:pt idx="383">
                  <c:v>16.0</c:v>
                </c:pt>
                <c:pt idx="384">
                  <c:v>16.0</c:v>
                </c:pt>
                <c:pt idx="385">
                  <c:v>16.0</c:v>
                </c:pt>
                <c:pt idx="386">
                  <c:v>16.0</c:v>
                </c:pt>
                <c:pt idx="387">
                  <c:v>16.0</c:v>
                </c:pt>
                <c:pt idx="388">
                  <c:v>16.0</c:v>
                </c:pt>
                <c:pt idx="389">
                  <c:v>16.0</c:v>
                </c:pt>
                <c:pt idx="390">
                  <c:v>16.0</c:v>
                </c:pt>
                <c:pt idx="391">
                  <c:v>16.0</c:v>
                </c:pt>
                <c:pt idx="392">
                  <c:v>16.0</c:v>
                </c:pt>
                <c:pt idx="393">
                  <c:v>16.0</c:v>
                </c:pt>
                <c:pt idx="394">
                  <c:v>16.0</c:v>
                </c:pt>
                <c:pt idx="395">
                  <c:v>16.0</c:v>
                </c:pt>
                <c:pt idx="396">
                  <c:v>16.0</c:v>
                </c:pt>
                <c:pt idx="397">
                  <c:v>16.0</c:v>
                </c:pt>
                <c:pt idx="398">
                  <c:v>16.0</c:v>
                </c:pt>
                <c:pt idx="399">
                  <c:v>16.0</c:v>
                </c:pt>
                <c:pt idx="400">
                  <c:v>16.0</c:v>
                </c:pt>
                <c:pt idx="401">
                  <c:v>16.0</c:v>
                </c:pt>
                <c:pt idx="402">
                  <c:v>16.0</c:v>
                </c:pt>
                <c:pt idx="403">
                  <c:v>16.0</c:v>
                </c:pt>
                <c:pt idx="404">
                  <c:v>16.0</c:v>
                </c:pt>
                <c:pt idx="405">
                  <c:v>16.0</c:v>
                </c:pt>
                <c:pt idx="406">
                  <c:v>16.0</c:v>
                </c:pt>
                <c:pt idx="407">
                  <c:v>16.0</c:v>
                </c:pt>
                <c:pt idx="408">
                  <c:v>16.0</c:v>
                </c:pt>
                <c:pt idx="409">
                  <c:v>16.0</c:v>
                </c:pt>
                <c:pt idx="410">
                  <c:v>16.0</c:v>
                </c:pt>
                <c:pt idx="411">
                  <c:v>16.0</c:v>
                </c:pt>
                <c:pt idx="412">
                  <c:v>16.0</c:v>
                </c:pt>
                <c:pt idx="413">
                  <c:v>16.0</c:v>
                </c:pt>
                <c:pt idx="414">
                  <c:v>16.0</c:v>
                </c:pt>
                <c:pt idx="415">
                  <c:v>16.0</c:v>
                </c:pt>
                <c:pt idx="416">
                  <c:v>16.0</c:v>
                </c:pt>
                <c:pt idx="417">
                  <c:v>16.0</c:v>
                </c:pt>
                <c:pt idx="418">
                  <c:v>16.0</c:v>
                </c:pt>
                <c:pt idx="419">
                  <c:v>12.0</c:v>
                </c:pt>
                <c:pt idx="420">
                  <c:v>4.0</c:v>
                </c:pt>
                <c:pt idx="421">
                  <c:v>1.0</c:v>
                </c:pt>
                <c:pt idx="422">
                  <c:v>16.0</c:v>
                </c:pt>
                <c:pt idx="423">
                  <c:v>16.0</c:v>
                </c:pt>
                <c:pt idx="424">
                  <c:v>16.0</c:v>
                </c:pt>
                <c:pt idx="425">
                  <c:v>16.0</c:v>
                </c:pt>
                <c:pt idx="426">
                  <c:v>16.0</c:v>
                </c:pt>
                <c:pt idx="427">
                  <c:v>16.0</c:v>
                </c:pt>
                <c:pt idx="428">
                  <c:v>16.0</c:v>
                </c:pt>
                <c:pt idx="429">
                  <c:v>16.0</c:v>
                </c:pt>
                <c:pt idx="430">
                  <c:v>16.0</c:v>
                </c:pt>
                <c:pt idx="431">
                  <c:v>16.0</c:v>
                </c:pt>
                <c:pt idx="432">
                  <c:v>16.0</c:v>
                </c:pt>
                <c:pt idx="433">
                  <c:v>16.0</c:v>
                </c:pt>
                <c:pt idx="434">
                  <c:v>16.0</c:v>
                </c:pt>
                <c:pt idx="435">
                  <c:v>16.0</c:v>
                </c:pt>
                <c:pt idx="436">
                  <c:v>16.0</c:v>
                </c:pt>
                <c:pt idx="437">
                  <c:v>16.0</c:v>
                </c:pt>
                <c:pt idx="438">
                  <c:v>16.0</c:v>
                </c:pt>
                <c:pt idx="439">
                  <c:v>10.0</c:v>
                </c:pt>
                <c:pt idx="440">
                  <c:v>16.0</c:v>
                </c:pt>
                <c:pt idx="441">
                  <c:v>16.0</c:v>
                </c:pt>
                <c:pt idx="442">
                  <c:v>16.0</c:v>
                </c:pt>
                <c:pt idx="443">
                  <c:v>16.0</c:v>
                </c:pt>
                <c:pt idx="444">
                  <c:v>16.0</c:v>
                </c:pt>
                <c:pt idx="445">
                  <c:v>16.0</c:v>
                </c:pt>
                <c:pt idx="446">
                  <c:v>16.0</c:v>
                </c:pt>
                <c:pt idx="447">
                  <c:v>16.0</c:v>
                </c:pt>
                <c:pt idx="448">
                  <c:v>16.0</c:v>
                </c:pt>
                <c:pt idx="449">
                  <c:v>16.0</c:v>
                </c:pt>
                <c:pt idx="450">
                  <c:v>16.0</c:v>
                </c:pt>
                <c:pt idx="451">
                  <c:v>16.0</c:v>
                </c:pt>
                <c:pt idx="452">
                  <c:v>16.0</c:v>
                </c:pt>
                <c:pt idx="453">
                  <c:v>16.0</c:v>
                </c:pt>
                <c:pt idx="454">
                  <c:v>16.0</c:v>
                </c:pt>
                <c:pt idx="455">
                  <c:v>16.0</c:v>
                </c:pt>
                <c:pt idx="456">
                  <c:v>16.0</c:v>
                </c:pt>
                <c:pt idx="457">
                  <c:v>16.0</c:v>
                </c:pt>
                <c:pt idx="458">
                  <c:v>16.0</c:v>
                </c:pt>
                <c:pt idx="459">
                  <c:v>16.0</c:v>
                </c:pt>
                <c:pt idx="460">
                  <c:v>16.0</c:v>
                </c:pt>
                <c:pt idx="461">
                  <c:v>16.0</c:v>
                </c:pt>
                <c:pt idx="462">
                  <c:v>16.0</c:v>
                </c:pt>
                <c:pt idx="463">
                  <c:v>16.0</c:v>
                </c:pt>
                <c:pt idx="464">
                  <c:v>16.0</c:v>
                </c:pt>
                <c:pt idx="465">
                  <c:v>16.0</c:v>
                </c:pt>
                <c:pt idx="466">
                  <c:v>16.0</c:v>
                </c:pt>
                <c:pt idx="467">
                  <c:v>16.0</c:v>
                </c:pt>
                <c:pt idx="468">
                  <c:v>16.0</c:v>
                </c:pt>
                <c:pt idx="469">
                  <c:v>16.0</c:v>
                </c:pt>
                <c:pt idx="470">
                  <c:v>16.0</c:v>
                </c:pt>
                <c:pt idx="471">
                  <c:v>16.0</c:v>
                </c:pt>
                <c:pt idx="472">
                  <c:v>16.0</c:v>
                </c:pt>
                <c:pt idx="473">
                  <c:v>16.0</c:v>
                </c:pt>
                <c:pt idx="474">
                  <c:v>16.0</c:v>
                </c:pt>
                <c:pt idx="475">
                  <c:v>16.0</c:v>
                </c:pt>
                <c:pt idx="476">
                  <c:v>16.0</c:v>
                </c:pt>
                <c:pt idx="477">
                  <c:v>16.0</c:v>
                </c:pt>
                <c:pt idx="478">
                  <c:v>16.0</c:v>
                </c:pt>
                <c:pt idx="479">
                  <c:v>16.0</c:v>
                </c:pt>
                <c:pt idx="480">
                  <c:v>16.0</c:v>
                </c:pt>
                <c:pt idx="481">
                  <c:v>16.0</c:v>
                </c:pt>
                <c:pt idx="482">
                  <c:v>16.0</c:v>
                </c:pt>
                <c:pt idx="483">
                  <c:v>16.0</c:v>
                </c:pt>
                <c:pt idx="484">
                  <c:v>16.0</c:v>
                </c:pt>
                <c:pt idx="485">
                  <c:v>16.0</c:v>
                </c:pt>
                <c:pt idx="486">
                  <c:v>16.0</c:v>
                </c:pt>
                <c:pt idx="487">
                  <c:v>11.0</c:v>
                </c:pt>
                <c:pt idx="488">
                  <c:v>1.0</c:v>
                </c:pt>
                <c:pt idx="489">
                  <c:v>16.0</c:v>
                </c:pt>
                <c:pt idx="490">
                  <c:v>16.0</c:v>
                </c:pt>
                <c:pt idx="491">
                  <c:v>16.0</c:v>
                </c:pt>
                <c:pt idx="492">
                  <c:v>16.0</c:v>
                </c:pt>
                <c:pt idx="493">
                  <c:v>16.0</c:v>
                </c:pt>
                <c:pt idx="494">
                  <c:v>16.0</c:v>
                </c:pt>
                <c:pt idx="495">
                  <c:v>16.0</c:v>
                </c:pt>
                <c:pt idx="496">
                  <c:v>16.0</c:v>
                </c:pt>
                <c:pt idx="497">
                  <c:v>16.0</c:v>
                </c:pt>
                <c:pt idx="498">
                  <c:v>16.0</c:v>
                </c:pt>
                <c:pt idx="499">
                  <c:v>16.0</c:v>
                </c:pt>
                <c:pt idx="500">
                  <c:v>16.0</c:v>
                </c:pt>
                <c:pt idx="501">
                  <c:v>16.0</c:v>
                </c:pt>
                <c:pt idx="502">
                  <c:v>16.0</c:v>
                </c:pt>
                <c:pt idx="503">
                  <c:v>16.0</c:v>
                </c:pt>
                <c:pt idx="504">
                  <c:v>16.0</c:v>
                </c:pt>
                <c:pt idx="505">
                  <c:v>16.0</c:v>
                </c:pt>
                <c:pt idx="506">
                  <c:v>16.0</c:v>
                </c:pt>
                <c:pt idx="507">
                  <c:v>16.0</c:v>
                </c:pt>
                <c:pt idx="508">
                  <c:v>16.0</c:v>
                </c:pt>
                <c:pt idx="509">
                  <c:v>16.0</c:v>
                </c:pt>
                <c:pt idx="510">
                  <c:v>16.0</c:v>
                </c:pt>
                <c:pt idx="511">
                  <c:v>16.0</c:v>
                </c:pt>
                <c:pt idx="512">
                  <c:v>16.0</c:v>
                </c:pt>
                <c:pt idx="513">
                  <c:v>16.0</c:v>
                </c:pt>
                <c:pt idx="514">
                  <c:v>16.0</c:v>
                </c:pt>
                <c:pt idx="515">
                  <c:v>16.0</c:v>
                </c:pt>
                <c:pt idx="516">
                  <c:v>16.0</c:v>
                </c:pt>
                <c:pt idx="517">
                  <c:v>16.0</c:v>
                </c:pt>
                <c:pt idx="518">
                  <c:v>16.0</c:v>
                </c:pt>
                <c:pt idx="519">
                  <c:v>16.0</c:v>
                </c:pt>
                <c:pt idx="520">
                  <c:v>16.0</c:v>
                </c:pt>
                <c:pt idx="521">
                  <c:v>16.0</c:v>
                </c:pt>
                <c:pt idx="522">
                  <c:v>16.0</c:v>
                </c:pt>
                <c:pt idx="523">
                  <c:v>16.0</c:v>
                </c:pt>
                <c:pt idx="524">
                  <c:v>16.0</c:v>
                </c:pt>
                <c:pt idx="525">
                  <c:v>16.0</c:v>
                </c:pt>
                <c:pt idx="526">
                  <c:v>16.0</c:v>
                </c:pt>
                <c:pt idx="527">
                  <c:v>16.0</c:v>
                </c:pt>
                <c:pt idx="528">
                  <c:v>16.0</c:v>
                </c:pt>
                <c:pt idx="529">
                  <c:v>16.0</c:v>
                </c:pt>
                <c:pt idx="530">
                  <c:v>16.0</c:v>
                </c:pt>
                <c:pt idx="531">
                  <c:v>16.0</c:v>
                </c:pt>
                <c:pt idx="532">
                  <c:v>16.0</c:v>
                </c:pt>
                <c:pt idx="533">
                  <c:v>16.0</c:v>
                </c:pt>
                <c:pt idx="534">
                  <c:v>16.0</c:v>
                </c:pt>
                <c:pt idx="535">
                  <c:v>16.0</c:v>
                </c:pt>
                <c:pt idx="536">
                  <c:v>15.0</c:v>
                </c:pt>
                <c:pt idx="537">
                  <c:v>1.0</c:v>
                </c:pt>
                <c:pt idx="538">
                  <c:v>1.0</c:v>
                </c:pt>
                <c:pt idx="539">
                  <c:v>1.0</c:v>
                </c:pt>
                <c:pt idx="540">
                  <c:v>1.0</c:v>
                </c:pt>
                <c:pt idx="541">
                  <c:v>3.0</c:v>
                </c:pt>
                <c:pt idx="542">
                  <c:v>1.0</c:v>
                </c:pt>
                <c:pt idx="543">
                  <c:v>12.0</c:v>
                </c:pt>
                <c:pt idx="544">
                  <c:v>12.0</c:v>
                </c:pt>
                <c:pt idx="545">
                  <c:v>16.0</c:v>
                </c:pt>
                <c:pt idx="546">
                  <c:v>16.0</c:v>
                </c:pt>
                <c:pt idx="547">
                  <c:v>16.0</c:v>
                </c:pt>
                <c:pt idx="548">
                  <c:v>16.0</c:v>
                </c:pt>
                <c:pt idx="549">
                  <c:v>16.0</c:v>
                </c:pt>
                <c:pt idx="550">
                  <c:v>16.0</c:v>
                </c:pt>
                <c:pt idx="551">
                  <c:v>16.0</c:v>
                </c:pt>
                <c:pt idx="552">
                  <c:v>14.0</c:v>
                </c:pt>
                <c:pt idx="553">
                  <c:v>12.0</c:v>
                </c:pt>
                <c:pt idx="554">
                  <c:v>16.0</c:v>
                </c:pt>
                <c:pt idx="555">
                  <c:v>16.0</c:v>
                </c:pt>
                <c:pt idx="556">
                  <c:v>16.0</c:v>
                </c:pt>
                <c:pt idx="557">
                  <c:v>16.0</c:v>
                </c:pt>
                <c:pt idx="558">
                  <c:v>16.0</c:v>
                </c:pt>
                <c:pt idx="559">
                  <c:v>16.0</c:v>
                </c:pt>
                <c:pt idx="560">
                  <c:v>16.0</c:v>
                </c:pt>
                <c:pt idx="561">
                  <c:v>16.0</c:v>
                </c:pt>
                <c:pt idx="562">
                  <c:v>16.0</c:v>
                </c:pt>
                <c:pt idx="563">
                  <c:v>16.0</c:v>
                </c:pt>
                <c:pt idx="564">
                  <c:v>16.0</c:v>
                </c:pt>
                <c:pt idx="565">
                  <c:v>16.0</c:v>
                </c:pt>
                <c:pt idx="566">
                  <c:v>16.0</c:v>
                </c:pt>
                <c:pt idx="567">
                  <c:v>16.0</c:v>
                </c:pt>
                <c:pt idx="568">
                  <c:v>16.0</c:v>
                </c:pt>
                <c:pt idx="569">
                  <c:v>16.0</c:v>
                </c:pt>
                <c:pt idx="570">
                  <c:v>16.0</c:v>
                </c:pt>
                <c:pt idx="571">
                  <c:v>16.0</c:v>
                </c:pt>
                <c:pt idx="572">
                  <c:v>16.0</c:v>
                </c:pt>
                <c:pt idx="573">
                  <c:v>16.0</c:v>
                </c:pt>
                <c:pt idx="574">
                  <c:v>16.0</c:v>
                </c:pt>
                <c:pt idx="575">
                  <c:v>16.0</c:v>
                </c:pt>
                <c:pt idx="576">
                  <c:v>16.0</c:v>
                </c:pt>
                <c:pt idx="577">
                  <c:v>16.0</c:v>
                </c:pt>
                <c:pt idx="578">
                  <c:v>16.0</c:v>
                </c:pt>
                <c:pt idx="579">
                  <c:v>16.0</c:v>
                </c:pt>
                <c:pt idx="580">
                  <c:v>16.0</c:v>
                </c:pt>
                <c:pt idx="581">
                  <c:v>16.0</c:v>
                </c:pt>
                <c:pt idx="582">
                  <c:v>16.0</c:v>
                </c:pt>
                <c:pt idx="583">
                  <c:v>16.0</c:v>
                </c:pt>
                <c:pt idx="584">
                  <c:v>16.0</c:v>
                </c:pt>
                <c:pt idx="585">
                  <c:v>16.0</c:v>
                </c:pt>
                <c:pt idx="586">
                  <c:v>16.0</c:v>
                </c:pt>
                <c:pt idx="587">
                  <c:v>16.0</c:v>
                </c:pt>
                <c:pt idx="588">
                  <c:v>8.0</c:v>
                </c:pt>
                <c:pt idx="589">
                  <c:v>3.0</c:v>
                </c:pt>
                <c:pt idx="590">
                  <c:v>16.0</c:v>
                </c:pt>
                <c:pt idx="591">
                  <c:v>16.0</c:v>
                </c:pt>
                <c:pt idx="592">
                  <c:v>16.0</c:v>
                </c:pt>
                <c:pt idx="593">
                  <c:v>16.0</c:v>
                </c:pt>
                <c:pt idx="594">
                  <c:v>16.0</c:v>
                </c:pt>
                <c:pt idx="595">
                  <c:v>16.0</c:v>
                </c:pt>
                <c:pt idx="596">
                  <c:v>16.0</c:v>
                </c:pt>
                <c:pt idx="597">
                  <c:v>16.0</c:v>
                </c:pt>
                <c:pt idx="598">
                  <c:v>16.0</c:v>
                </c:pt>
                <c:pt idx="599">
                  <c:v>16.0</c:v>
                </c:pt>
                <c:pt idx="600">
                  <c:v>16.0</c:v>
                </c:pt>
                <c:pt idx="601">
                  <c:v>16.0</c:v>
                </c:pt>
                <c:pt idx="602">
                  <c:v>16.0</c:v>
                </c:pt>
                <c:pt idx="603">
                  <c:v>16.0</c:v>
                </c:pt>
                <c:pt idx="604">
                  <c:v>16.0</c:v>
                </c:pt>
                <c:pt idx="605">
                  <c:v>16.0</c:v>
                </c:pt>
                <c:pt idx="606">
                  <c:v>16.0</c:v>
                </c:pt>
                <c:pt idx="607">
                  <c:v>16.0</c:v>
                </c:pt>
                <c:pt idx="608">
                  <c:v>16.0</c:v>
                </c:pt>
                <c:pt idx="609">
                  <c:v>6.0</c:v>
                </c:pt>
                <c:pt idx="610">
                  <c:v>2.0</c:v>
                </c:pt>
                <c:pt idx="611">
                  <c:v>16.0</c:v>
                </c:pt>
                <c:pt idx="612">
                  <c:v>16.0</c:v>
                </c:pt>
                <c:pt idx="613">
                  <c:v>16.0</c:v>
                </c:pt>
                <c:pt idx="614">
                  <c:v>16.0</c:v>
                </c:pt>
                <c:pt idx="615">
                  <c:v>16.0</c:v>
                </c:pt>
                <c:pt idx="616">
                  <c:v>16.0</c:v>
                </c:pt>
                <c:pt idx="617">
                  <c:v>16.0</c:v>
                </c:pt>
                <c:pt idx="618">
                  <c:v>15.0</c:v>
                </c:pt>
                <c:pt idx="619">
                  <c:v>5.0</c:v>
                </c:pt>
                <c:pt idx="620">
                  <c:v>3.0</c:v>
                </c:pt>
                <c:pt idx="621">
                  <c:v>15.0</c:v>
                </c:pt>
                <c:pt idx="622">
                  <c:v>15.0</c:v>
                </c:pt>
                <c:pt idx="623">
                  <c:v>15.0</c:v>
                </c:pt>
                <c:pt idx="624">
                  <c:v>1.0</c:v>
                </c:pt>
                <c:pt idx="625">
                  <c:v>4.0</c:v>
                </c:pt>
                <c:pt idx="626">
                  <c:v>4.0</c:v>
                </c:pt>
                <c:pt idx="627">
                  <c:v>1.0</c:v>
                </c:pt>
                <c:pt idx="628">
                  <c:v>1.0</c:v>
                </c:pt>
                <c:pt idx="629">
                  <c:v>1.0</c:v>
                </c:pt>
                <c:pt idx="630">
                  <c:v>0.0</c:v>
                </c:pt>
                <c:pt idx="631">
                  <c:v>0.0</c:v>
                </c:pt>
                <c:pt idx="632">
                  <c:v>0.0</c:v>
                </c:pt>
                <c:pt idx="633">
                  <c:v>0.0</c:v>
                </c:pt>
                <c:pt idx="634">
                  <c:v>0.0</c:v>
                </c:pt>
                <c:pt idx="635">
                  <c:v>0.0</c:v>
                </c:pt>
                <c:pt idx="636">
                  <c:v>0.0</c:v>
                </c:pt>
                <c:pt idx="637">
                  <c:v>0.0</c:v>
                </c:pt>
                <c:pt idx="638">
                  <c:v>0.0</c:v>
                </c:pt>
                <c:pt idx="639">
                  <c:v>0.0</c:v>
                </c:pt>
                <c:pt idx="640">
                  <c:v>0.0</c:v>
                </c:pt>
                <c:pt idx="641">
                  <c:v>0.0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770026056"/>
        <c:axId val="1771222120"/>
      </c:scatterChart>
      <c:valAx>
        <c:axId val="1770026056"/>
        <c:scaling>
          <c:orientation val="minMax"/>
          <c:max val="4.0"/>
        </c:scaling>
        <c:delete val="1"/>
        <c:axPos val="b"/>
        <c:majorGridlines/>
        <c:numFmt formatCode="General" sourceLinked="1"/>
        <c:majorTickMark val="out"/>
        <c:minorTickMark val="none"/>
        <c:tickLblPos val="nextTo"/>
        <c:crossAx val="1771222120"/>
        <c:crosses val="autoZero"/>
        <c:crossBetween val="midCat"/>
      </c:valAx>
      <c:valAx>
        <c:axId val="1771222120"/>
        <c:scaling>
          <c:orientation val="minMax"/>
          <c:max val="18.0"/>
          <c:min val="0.0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1770026056"/>
        <c:crosses val="autoZero"/>
        <c:crossBetween val="midCat"/>
        <c:majorUnit val="4.0"/>
      </c:valAx>
    </c:plotArea>
    <c:plotVisOnly val="1"/>
    <c:dispBlanksAs val="gap"/>
    <c:showDLblsOverMax val="0"/>
  </c:chart>
  <c:spPr>
    <a:ln>
      <a:noFill/>
    </a:ln>
  </c:spPr>
  <c:txPr>
    <a:bodyPr/>
    <a:lstStyle/>
    <a:p>
      <a:pPr>
        <a:defRPr sz="1000">
          <a:latin typeface="Times New Roman"/>
          <a:ea typeface="DejaVu Serif Condensed" pitchFamily="18" charset="0"/>
          <a:cs typeface="Times New Roman"/>
        </a:defRPr>
      </a:pPr>
      <a:endParaRPr lang="en-US"/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smoothMarker"/>
        <c:varyColors val="0"/>
        <c:ser>
          <c:idx val="0"/>
          <c:order val="0"/>
          <c:spPr>
            <a:ln w="12700">
              <a:solidFill>
                <a:schemeClr val="accent5"/>
              </a:solidFill>
            </a:ln>
          </c:spPr>
          <c:marker>
            <c:symbol val="x"/>
            <c:size val="5"/>
            <c:spPr>
              <a:noFill/>
              <a:ln>
                <a:solidFill>
                  <a:schemeClr val="accent5"/>
                </a:solidFill>
              </a:ln>
            </c:spPr>
          </c:marker>
          <c:xVal>
            <c:numRef>
              <c:f>'Task-trace'!$I$3:$I$535</c:f>
              <c:numCache>
                <c:formatCode>General</c:formatCode>
                <c:ptCount val="533"/>
                <c:pt idx="0">
                  <c:v>0.0</c:v>
                </c:pt>
                <c:pt idx="1">
                  <c:v>0.005</c:v>
                </c:pt>
                <c:pt idx="2">
                  <c:v>0.01</c:v>
                </c:pt>
                <c:pt idx="3">
                  <c:v>0.015</c:v>
                </c:pt>
                <c:pt idx="4">
                  <c:v>0.02</c:v>
                </c:pt>
                <c:pt idx="5">
                  <c:v>0.025</c:v>
                </c:pt>
                <c:pt idx="6">
                  <c:v>0.03</c:v>
                </c:pt>
                <c:pt idx="7">
                  <c:v>0.035</c:v>
                </c:pt>
                <c:pt idx="8">
                  <c:v>0.04</c:v>
                </c:pt>
                <c:pt idx="9">
                  <c:v>0.045</c:v>
                </c:pt>
                <c:pt idx="10">
                  <c:v>0.05</c:v>
                </c:pt>
                <c:pt idx="11">
                  <c:v>0.055</c:v>
                </c:pt>
                <c:pt idx="12">
                  <c:v>0.06</c:v>
                </c:pt>
                <c:pt idx="13">
                  <c:v>0.065</c:v>
                </c:pt>
                <c:pt idx="14">
                  <c:v>0.07</c:v>
                </c:pt>
                <c:pt idx="15">
                  <c:v>0.075</c:v>
                </c:pt>
                <c:pt idx="16">
                  <c:v>0.08</c:v>
                </c:pt>
                <c:pt idx="17">
                  <c:v>0.085</c:v>
                </c:pt>
                <c:pt idx="18">
                  <c:v>0.09</c:v>
                </c:pt>
                <c:pt idx="19">
                  <c:v>0.095</c:v>
                </c:pt>
                <c:pt idx="20">
                  <c:v>0.1</c:v>
                </c:pt>
                <c:pt idx="21">
                  <c:v>0.105</c:v>
                </c:pt>
                <c:pt idx="22">
                  <c:v>0.11</c:v>
                </c:pt>
                <c:pt idx="23">
                  <c:v>0.115</c:v>
                </c:pt>
                <c:pt idx="24">
                  <c:v>0.12</c:v>
                </c:pt>
                <c:pt idx="25">
                  <c:v>0.125</c:v>
                </c:pt>
                <c:pt idx="26">
                  <c:v>0.13</c:v>
                </c:pt>
                <c:pt idx="27">
                  <c:v>0.135</c:v>
                </c:pt>
                <c:pt idx="28">
                  <c:v>0.14</c:v>
                </c:pt>
                <c:pt idx="29">
                  <c:v>0.145</c:v>
                </c:pt>
                <c:pt idx="30">
                  <c:v>0.15</c:v>
                </c:pt>
                <c:pt idx="31">
                  <c:v>0.155</c:v>
                </c:pt>
                <c:pt idx="32">
                  <c:v>0.16</c:v>
                </c:pt>
                <c:pt idx="33">
                  <c:v>0.165</c:v>
                </c:pt>
                <c:pt idx="34">
                  <c:v>0.17</c:v>
                </c:pt>
                <c:pt idx="35">
                  <c:v>0.175</c:v>
                </c:pt>
                <c:pt idx="36">
                  <c:v>0.18</c:v>
                </c:pt>
                <c:pt idx="37">
                  <c:v>0.185</c:v>
                </c:pt>
                <c:pt idx="38">
                  <c:v>0.19</c:v>
                </c:pt>
                <c:pt idx="39">
                  <c:v>0.195</c:v>
                </c:pt>
                <c:pt idx="40">
                  <c:v>0.2</c:v>
                </c:pt>
                <c:pt idx="41">
                  <c:v>0.205</c:v>
                </c:pt>
                <c:pt idx="42">
                  <c:v>0.21</c:v>
                </c:pt>
                <c:pt idx="43">
                  <c:v>0.215</c:v>
                </c:pt>
                <c:pt idx="44">
                  <c:v>0.22</c:v>
                </c:pt>
                <c:pt idx="45">
                  <c:v>0.225</c:v>
                </c:pt>
                <c:pt idx="46">
                  <c:v>0.23</c:v>
                </c:pt>
                <c:pt idx="47">
                  <c:v>0.235</c:v>
                </c:pt>
                <c:pt idx="48">
                  <c:v>0.24</c:v>
                </c:pt>
                <c:pt idx="49">
                  <c:v>0.245</c:v>
                </c:pt>
                <c:pt idx="50">
                  <c:v>0.25</c:v>
                </c:pt>
                <c:pt idx="51">
                  <c:v>0.255</c:v>
                </c:pt>
                <c:pt idx="52">
                  <c:v>0.26</c:v>
                </c:pt>
                <c:pt idx="53">
                  <c:v>0.265</c:v>
                </c:pt>
                <c:pt idx="54">
                  <c:v>0.27</c:v>
                </c:pt>
                <c:pt idx="55">
                  <c:v>0.275</c:v>
                </c:pt>
                <c:pt idx="56">
                  <c:v>0.28</c:v>
                </c:pt>
                <c:pt idx="57">
                  <c:v>0.285</c:v>
                </c:pt>
                <c:pt idx="58">
                  <c:v>0.29</c:v>
                </c:pt>
                <c:pt idx="59">
                  <c:v>0.295</c:v>
                </c:pt>
                <c:pt idx="60">
                  <c:v>0.3</c:v>
                </c:pt>
                <c:pt idx="61">
                  <c:v>0.305</c:v>
                </c:pt>
                <c:pt idx="62">
                  <c:v>0.31</c:v>
                </c:pt>
                <c:pt idx="63">
                  <c:v>0.315</c:v>
                </c:pt>
                <c:pt idx="64">
                  <c:v>0.32</c:v>
                </c:pt>
                <c:pt idx="65">
                  <c:v>0.325</c:v>
                </c:pt>
                <c:pt idx="66">
                  <c:v>0.33</c:v>
                </c:pt>
                <c:pt idx="67">
                  <c:v>0.335</c:v>
                </c:pt>
                <c:pt idx="68">
                  <c:v>0.34</c:v>
                </c:pt>
                <c:pt idx="69">
                  <c:v>0.345</c:v>
                </c:pt>
                <c:pt idx="70">
                  <c:v>0.35</c:v>
                </c:pt>
                <c:pt idx="71">
                  <c:v>0.355</c:v>
                </c:pt>
                <c:pt idx="72">
                  <c:v>0.36</c:v>
                </c:pt>
                <c:pt idx="73">
                  <c:v>0.365</c:v>
                </c:pt>
                <c:pt idx="74">
                  <c:v>0.37</c:v>
                </c:pt>
                <c:pt idx="75">
                  <c:v>0.375</c:v>
                </c:pt>
                <c:pt idx="76">
                  <c:v>0.38</c:v>
                </c:pt>
                <c:pt idx="77">
                  <c:v>0.385</c:v>
                </c:pt>
                <c:pt idx="78">
                  <c:v>0.39</c:v>
                </c:pt>
                <c:pt idx="79">
                  <c:v>0.395</c:v>
                </c:pt>
                <c:pt idx="80">
                  <c:v>0.4</c:v>
                </c:pt>
                <c:pt idx="81">
                  <c:v>0.405</c:v>
                </c:pt>
                <c:pt idx="82">
                  <c:v>0.41</c:v>
                </c:pt>
                <c:pt idx="83">
                  <c:v>0.415</c:v>
                </c:pt>
                <c:pt idx="84">
                  <c:v>0.42</c:v>
                </c:pt>
                <c:pt idx="85">
                  <c:v>0.425</c:v>
                </c:pt>
                <c:pt idx="86">
                  <c:v>0.43</c:v>
                </c:pt>
                <c:pt idx="87">
                  <c:v>0.435</c:v>
                </c:pt>
                <c:pt idx="88">
                  <c:v>0.44</c:v>
                </c:pt>
                <c:pt idx="89">
                  <c:v>0.445</c:v>
                </c:pt>
                <c:pt idx="90">
                  <c:v>0.45</c:v>
                </c:pt>
                <c:pt idx="91">
                  <c:v>0.455</c:v>
                </c:pt>
                <c:pt idx="92">
                  <c:v>0.46</c:v>
                </c:pt>
                <c:pt idx="93">
                  <c:v>0.465</c:v>
                </c:pt>
                <c:pt idx="94">
                  <c:v>0.47</c:v>
                </c:pt>
                <c:pt idx="95">
                  <c:v>0.475</c:v>
                </c:pt>
                <c:pt idx="96">
                  <c:v>0.48</c:v>
                </c:pt>
                <c:pt idx="97">
                  <c:v>0.485</c:v>
                </c:pt>
                <c:pt idx="98">
                  <c:v>0.49</c:v>
                </c:pt>
                <c:pt idx="99">
                  <c:v>0.495</c:v>
                </c:pt>
                <c:pt idx="100">
                  <c:v>0.5</c:v>
                </c:pt>
                <c:pt idx="101">
                  <c:v>0.505</c:v>
                </c:pt>
                <c:pt idx="102">
                  <c:v>0.51</c:v>
                </c:pt>
                <c:pt idx="103">
                  <c:v>0.515</c:v>
                </c:pt>
                <c:pt idx="104">
                  <c:v>0.52</c:v>
                </c:pt>
                <c:pt idx="105">
                  <c:v>0.525</c:v>
                </c:pt>
                <c:pt idx="106">
                  <c:v>0.53</c:v>
                </c:pt>
                <c:pt idx="107">
                  <c:v>0.535</c:v>
                </c:pt>
                <c:pt idx="108">
                  <c:v>0.54</c:v>
                </c:pt>
                <c:pt idx="109">
                  <c:v>0.545</c:v>
                </c:pt>
                <c:pt idx="110">
                  <c:v>0.55</c:v>
                </c:pt>
                <c:pt idx="111">
                  <c:v>0.555</c:v>
                </c:pt>
                <c:pt idx="112">
                  <c:v>0.56</c:v>
                </c:pt>
                <c:pt idx="113">
                  <c:v>0.565</c:v>
                </c:pt>
                <c:pt idx="114">
                  <c:v>0.57</c:v>
                </c:pt>
                <c:pt idx="115">
                  <c:v>0.575</c:v>
                </c:pt>
                <c:pt idx="116">
                  <c:v>0.58</c:v>
                </c:pt>
                <c:pt idx="117">
                  <c:v>0.585</c:v>
                </c:pt>
                <c:pt idx="118">
                  <c:v>0.59</c:v>
                </c:pt>
                <c:pt idx="119">
                  <c:v>0.595</c:v>
                </c:pt>
                <c:pt idx="120">
                  <c:v>0.6</c:v>
                </c:pt>
                <c:pt idx="121">
                  <c:v>0.605</c:v>
                </c:pt>
                <c:pt idx="122">
                  <c:v>0.61</c:v>
                </c:pt>
                <c:pt idx="123">
                  <c:v>0.615</c:v>
                </c:pt>
                <c:pt idx="124">
                  <c:v>0.62</c:v>
                </c:pt>
                <c:pt idx="125">
                  <c:v>0.625</c:v>
                </c:pt>
                <c:pt idx="126">
                  <c:v>0.63</c:v>
                </c:pt>
                <c:pt idx="127">
                  <c:v>0.635</c:v>
                </c:pt>
                <c:pt idx="128">
                  <c:v>0.64</c:v>
                </c:pt>
                <c:pt idx="129">
                  <c:v>0.645</c:v>
                </c:pt>
                <c:pt idx="130">
                  <c:v>0.65</c:v>
                </c:pt>
                <c:pt idx="131">
                  <c:v>0.655</c:v>
                </c:pt>
                <c:pt idx="132">
                  <c:v>0.66</c:v>
                </c:pt>
                <c:pt idx="133">
                  <c:v>0.665</c:v>
                </c:pt>
                <c:pt idx="134">
                  <c:v>0.67</c:v>
                </c:pt>
                <c:pt idx="135">
                  <c:v>0.675</c:v>
                </c:pt>
                <c:pt idx="136">
                  <c:v>0.68</c:v>
                </c:pt>
                <c:pt idx="137">
                  <c:v>0.685</c:v>
                </c:pt>
                <c:pt idx="138">
                  <c:v>0.69</c:v>
                </c:pt>
                <c:pt idx="139">
                  <c:v>0.695</c:v>
                </c:pt>
                <c:pt idx="140">
                  <c:v>0.7</c:v>
                </c:pt>
                <c:pt idx="141">
                  <c:v>0.705</c:v>
                </c:pt>
                <c:pt idx="142">
                  <c:v>0.71</c:v>
                </c:pt>
                <c:pt idx="143">
                  <c:v>0.715</c:v>
                </c:pt>
                <c:pt idx="144">
                  <c:v>0.72</c:v>
                </c:pt>
                <c:pt idx="145">
                  <c:v>0.725</c:v>
                </c:pt>
                <c:pt idx="146">
                  <c:v>0.73</c:v>
                </c:pt>
                <c:pt idx="147">
                  <c:v>0.735</c:v>
                </c:pt>
                <c:pt idx="148">
                  <c:v>0.74</c:v>
                </c:pt>
                <c:pt idx="149">
                  <c:v>0.745</c:v>
                </c:pt>
                <c:pt idx="150">
                  <c:v>0.75</c:v>
                </c:pt>
                <c:pt idx="151">
                  <c:v>0.755</c:v>
                </c:pt>
                <c:pt idx="152">
                  <c:v>0.76</c:v>
                </c:pt>
                <c:pt idx="153">
                  <c:v>0.765</c:v>
                </c:pt>
                <c:pt idx="154">
                  <c:v>0.77</c:v>
                </c:pt>
                <c:pt idx="155">
                  <c:v>0.775</c:v>
                </c:pt>
                <c:pt idx="156">
                  <c:v>0.78</c:v>
                </c:pt>
                <c:pt idx="157">
                  <c:v>0.785</c:v>
                </c:pt>
                <c:pt idx="158">
                  <c:v>0.79</c:v>
                </c:pt>
                <c:pt idx="159">
                  <c:v>0.795</c:v>
                </c:pt>
                <c:pt idx="160">
                  <c:v>0.8</c:v>
                </c:pt>
                <c:pt idx="161">
                  <c:v>0.805</c:v>
                </c:pt>
                <c:pt idx="162">
                  <c:v>0.81</c:v>
                </c:pt>
                <c:pt idx="163">
                  <c:v>0.815</c:v>
                </c:pt>
                <c:pt idx="164">
                  <c:v>0.82</c:v>
                </c:pt>
                <c:pt idx="165">
                  <c:v>0.825</c:v>
                </c:pt>
                <c:pt idx="166">
                  <c:v>0.83</c:v>
                </c:pt>
                <c:pt idx="167">
                  <c:v>0.835</c:v>
                </c:pt>
                <c:pt idx="168">
                  <c:v>0.84</c:v>
                </c:pt>
                <c:pt idx="169">
                  <c:v>0.845</c:v>
                </c:pt>
                <c:pt idx="170">
                  <c:v>0.85</c:v>
                </c:pt>
                <c:pt idx="171">
                  <c:v>0.855</c:v>
                </c:pt>
                <c:pt idx="172">
                  <c:v>0.86</c:v>
                </c:pt>
                <c:pt idx="173">
                  <c:v>0.865</c:v>
                </c:pt>
                <c:pt idx="174">
                  <c:v>0.87</c:v>
                </c:pt>
                <c:pt idx="175">
                  <c:v>0.875</c:v>
                </c:pt>
                <c:pt idx="176">
                  <c:v>0.88</c:v>
                </c:pt>
                <c:pt idx="177">
                  <c:v>0.885</c:v>
                </c:pt>
                <c:pt idx="178">
                  <c:v>0.89</c:v>
                </c:pt>
                <c:pt idx="179">
                  <c:v>0.895</c:v>
                </c:pt>
                <c:pt idx="180">
                  <c:v>0.9</c:v>
                </c:pt>
                <c:pt idx="181">
                  <c:v>0.905</c:v>
                </c:pt>
                <c:pt idx="182">
                  <c:v>0.91</c:v>
                </c:pt>
                <c:pt idx="183">
                  <c:v>0.915</c:v>
                </c:pt>
                <c:pt idx="184">
                  <c:v>0.92</c:v>
                </c:pt>
                <c:pt idx="185">
                  <c:v>0.925</c:v>
                </c:pt>
                <c:pt idx="186">
                  <c:v>0.93</c:v>
                </c:pt>
                <c:pt idx="187">
                  <c:v>0.935</c:v>
                </c:pt>
                <c:pt idx="188">
                  <c:v>0.94</c:v>
                </c:pt>
                <c:pt idx="189">
                  <c:v>0.945</c:v>
                </c:pt>
                <c:pt idx="190">
                  <c:v>0.95</c:v>
                </c:pt>
                <c:pt idx="191">
                  <c:v>0.955</c:v>
                </c:pt>
                <c:pt idx="192">
                  <c:v>0.96</c:v>
                </c:pt>
                <c:pt idx="193">
                  <c:v>0.965</c:v>
                </c:pt>
                <c:pt idx="194">
                  <c:v>0.97</c:v>
                </c:pt>
                <c:pt idx="195">
                  <c:v>0.975</c:v>
                </c:pt>
                <c:pt idx="196">
                  <c:v>0.98</c:v>
                </c:pt>
                <c:pt idx="197">
                  <c:v>0.985</c:v>
                </c:pt>
                <c:pt idx="198">
                  <c:v>0.99</c:v>
                </c:pt>
                <c:pt idx="199">
                  <c:v>0.995</c:v>
                </c:pt>
                <c:pt idx="200">
                  <c:v>1.0</c:v>
                </c:pt>
                <c:pt idx="201">
                  <c:v>1.005</c:v>
                </c:pt>
                <c:pt idx="202">
                  <c:v>1.01</c:v>
                </c:pt>
                <c:pt idx="203">
                  <c:v>1.015</c:v>
                </c:pt>
                <c:pt idx="204">
                  <c:v>1.02</c:v>
                </c:pt>
                <c:pt idx="205">
                  <c:v>1.025</c:v>
                </c:pt>
                <c:pt idx="206">
                  <c:v>1.03</c:v>
                </c:pt>
                <c:pt idx="207">
                  <c:v>1.035</c:v>
                </c:pt>
                <c:pt idx="208">
                  <c:v>1.04</c:v>
                </c:pt>
                <c:pt idx="209">
                  <c:v>1.045</c:v>
                </c:pt>
                <c:pt idx="210">
                  <c:v>1.05</c:v>
                </c:pt>
                <c:pt idx="211">
                  <c:v>1.055</c:v>
                </c:pt>
                <c:pt idx="212">
                  <c:v>1.06</c:v>
                </c:pt>
                <c:pt idx="213">
                  <c:v>1.065</c:v>
                </c:pt>
                <c:pt idx="214">
                  <c:v>1.07</c:v>
                </c:pt>
                <c:pt idx="215">
                  <c:v>1.075</c:v>
                </c:pt>
                <c:pt idx="216">
                  <c:v>1.08</c:v>
                </c:pt>
                <c:pt idx="217">
                  <c:v>1.085</c:v>
                </c:pt>
                <c:pt idx="218">
                  <c:v>1.09</c:v>
                </c:pt>
                <c:pt idx="219">
                  <c:v>1.095</c:v>
                </c:pt>
                <c:pt idx="220">
                  <c:v>1.1</c:v>
                </c:pt>
                <c:pt idx="221">
                  <c:v>1.105</c:v>
                </c:pt>
                <c:pt idx="222">
                  <c:v>1.11</c:v>
                </c:pt>
                <c:pt idx="223">
                  <c:v>1.115</c:v>
                </c:pt>
                <c:pt idx="224">
                  <c:v>1.12</c:v>
                </c:pt>
                <c:pt idx="225">
                  <c:v>1.125</c:v>
                </c:pt>
                <c:pt idx="226">
                  <c:v>1.13</c:v>
                </c:pt>
                <c:pt idx="227">
                  <c:v>1.135</c:v>
                </c:pt>
                <c:pt idx="228">
                  <c:v>1.14</c:v>
                </c:pt>
                <c:pt idx="229">
                  <c:v>1.145</c:v>
                </c:pt>
                <c:pt idx="230">
                  <c:v>1.15</c:v>
                </c:pt>
                <c:pt idx="231">
                  <c:v>1.155</c:v>
                </c:pt>
                <c:pt idx="232">
                  <c:v>1.16</c:v>
                </c:pt>
                <c:pt idx="233">
                  <c:v>1.165</c:v>
                </c:pt>
                <c:pt idx="234">
                  <c:v>1.17</c:v>
                </c:pt>
                <c:pt idx="235">
                  <c:v>1.175</c:v>
                </c:pt>
                <c:pt idx="236">
                  <c:v>1.18</c:v>
                </c:pt>
                <c:pt idx="237">
                  <c:v>1.185</c:v>
                </c:pt>
                <c:pt idx="238">
                  <c:v>1.19</c:v>
                </c:pt>
                <c:pt idx="239">
                  <c:v>1.195</c:v>
                </c:pt>
                <c:pt idx="240">
                  <c:v>1.2</c:v>
                </c:pt>
                <c:pt idx="241">
                  <c:v>1.205</c:v>
                </c:pt>
                <c:pt idx="242">
                  <c:v>1.21</c:v>
                </c:pt>
                <c:pt idx="243">
                  <c:v>1.215</c:v>
                </c:pt>
                <c:pt idx="244">
                  <c:v>1.22</c:v>
                </c:pt>
                <c:pt idx="245">
                  <c:v>1.225</c:v>
                </c:pt>
                <c:pt idx="246">
                  <c:v>1.23</c:v>
                </c:pt>
                <c:pt idx="247">
                  <c:v>1.235</c:v>
                </c:pt>
                <c:pt idx="248">
                  <c:v>1.24</c:v>
                </c:pt>
                <c:pt idx="249">
                  <c:v>1.245</c:v>
                </c:pt>
                <c:pt idx="250">
                  <c:v>1.25</c:v>
                </c:pt>
                <c:pt idx="251">
                  <c:v>1.255</c:v>
                </c:pt>
                <c:pt idx="252">
                  <c:v>1.26</c:v>
                </c:pt>
                <c:pt idx="253">
                  <c:v>1.265</c:v>
                </c:pt>
                <c:pt idx="254">
                  <c:v>1.27</c:v>
                </c:pt>
                <c:pt idx="255">
                  <c:v>1.275</c:v>
                </c:pt>
                <c:pt idx="256">
                  <c:v>1.28</c:v>
                </c:pt>
                <c:pt idx="257">
                  <c:v>1.285</c:v>
                </c:pt>
                <c:pt idx="258">
                  <c:v>1.29</c:v>
                </c:pt>
                <c:pt idx="259">
                  <c:v>1.295</c:v>
                </c:pt>
                <c:pt idx="260">
                  <c:v>1.3</c:v>
                </c:pt>
                <c:pt idx="261">
                  <c:v>1.305</c:v>
                </c:pt>
                <c:pt idx="262">
                  <c:v>1.31</c:v>
                </c:pt>
                <c:pt idx="263">
                  <c:v>1.315</c:v>
                </c:pt>
                <c:pt idx="264">
                  <c:v>1.32</c:v>
                </c:pt>
                <c:pt idx="265">
                  <c:v>1.325</c:v>
                </c:pt>
                <c:pt idx="266">
                  <c:v>1.33</c:v>
                </c:pt>
                <c:pt idx="267">
                  <c:v>1.335</c:v>
                </c:pt>
                <c:pt idx="268">
                  <c:v>1.34</c:v>
                </c:pt>
                <c:pt idx="269">
                  <c:v>1.345</c:v>
                </c:pt>
                <c:pt idx="270">
                  <c:v>1.35</c:v>
                </c:pt>
                <c:pt idx="271">
                  <c:v>1.355</c:v>
                </c:pt>
                <c:pt idx="272">
                  <c:v>1.36</c:v>
                </c:pt>
                <c:pt idx="273">
                  <c:v>1.365</c:v>
                </c:pt>
                <c:pt idx="274">
                  <c:v>1.37</c:v>
                </c:pt>
                <c:pt idx="275">
                  <c:v>1.375</c:v>
                </c:pt>
                <c:pt idx="276">
                  <c:v>1.38</c:v>
                </c:pt>
                <c:pt idx="277">
                  <c:v>1.385</c:v>
                </c:pt>
                <c:pt idx="278">
                  <c:v>1.39</c:v>
                </c:pt>
                <c:pt idx="279">
                  <c:v>1.395</c:v>
                </c:pt>
                <c:pt idx="280">
                  <c:v>1.4</c:v>
                </c:pt>
                <c:pt idx="281">
                  <c:v>1.405</c:v>
                </c:pt>
                <c:pt idx="282">
                  <c:v>1.41</c:v>
                </c:pt>
                <c:pt idx="283">
                  <c:v>1.415</c:v>
                </c:pt>
                <c:pt idx="284">
                  <c:v>1.42</c:v>
                </c:pt>
                <c:pt idx="285">
                  <c:v>1.425</c:v>
                </c:pt>
                <c:pt idx="286">
                  <c:v>1.43</c:v>
                </c:pt>
                <c:pt idx="287">
                  <c:v>1.435</c:v>
                </c:pt>
                <c:pt idx="288">
                  <c:v>1.44</c:v>
                </c:pt>
                <c:pt idx="289">
                  <c:v>1.445</c:v>
                </c:pt>
                <c:pt idx="290">
                  <c:v>1.45</c:v>
                </c:pt>
                <c:pt idx="291">
                  <c:v>1.455</c:v>
                </c:pt>
                <c:pt idx="292">
                  <c:v>1.46</c:v>
                </c:pt>
                <c:pt idx="293">
                  <c:v>1.465</c:v>
                </c:pt>
                <c:pt idx="294">
                  <c:v>1.47</c:v>
                </c:pt>
                <c:pt idx="295">
                  <c:v>1.475</c:v>
                </c:pt>
                <c:pt idx="296">
                  <c:v>1.48</c:v>
                </c:pt>
                <c:pt idx="297">
                  <c:v>1.485</c:v>
                </c:pt>
                <c:pt idx="298">
                  <c:v>1.49</c:v>
                </c:pt>
                <c:pt idx="299">
                  <c:v>1.495</c:v>
                </c:pt>
                <c:pt idx="300">
                  <c:v>1.5</c:v>
                </c:pt>
                <c:pt idx="301">
                  <c:v>1.505</c:v>
                </c:pt>
                <c:pt idx="302">
                  <c:v>1.51</c:v>
                </c:pt>
                <c:pt idx="303">
                  <c:v>1.515</c:v>
                </c:pt>
                <c:pt idx="304">
                  <c:v>1.52</c:v>
                </c:pt>
                <c:pt idx="305">
                  <c:v>1.525</c:v>
                </c:pt>
                <c:pt idx="306">
                  <c:v>1.53</c:v>
                </c:pt>
                <c:pt idx="307">
                  <c:v>1.535</c:v>
                </c:pt>
                <c:pt idx="308">
                  <c:v>1.54</c:v>
                </c:pt>
                <c:pt idx="309">
                  <c:v>1.545</c:v>
                </c:pt>
                <c:pt idx="310">
                  <c:v>1.55</c:v>
                </c:pt>
                <c:pt idx="311">
                  <c:v>1.555</c:v>
                </c:pt>
                <c:pt idx="312">
                  <c:v>1.56</c:v>
                </c:pt>
                <c:pt idx="313">
                  <c:v>1.565</c:v>
                </c:pt>
                <c:pt idx="314">
                  <c:v>1.57</c:v>
                </c:pt>
                <c:pt idx="315">
                  <c:v>1.575</c:v>
                </c:pt>
                <c:pt idx="316">
                  <c:v>1.58</c:v>
                </c:pt>
                <c:pt idx="317">
                  <c:v>1.585</c:v>
                </c:pt>
                <c:pt idx="318">
                  <c:v>1.59</c:v>
                </c:pt>
                <c:pt idx="319">
                  <c:v>1.595</c:v>
                </c:pt>
                <c:pt idx="320">
                  <c:v>1.6</c:v>
                </c:pt>
                <c:pt idx="321">
                  <c:v>1.605</c:v>
                </c:pt>
                <c:pt idx="322">
                  <c:v>1.61</c:v>
                </c:pt>
                <c:pt idx="323">
                  <c:v>1.615</c:v>
                </c:pt>
                <c:pt idx="324">
                  <c:v>1.62</c:v>
                </c:pt>
                <c:pt idx="325">
                  <c:v>1.625</c:v>
                </c:pt>
                <c:pt idx="326">
                  <c:v>1.63</c:v>
                </c:pt>
                <c:pt idx="327">
                  <c:v>1.635</c:v>
                </c:pt>
                <c:pt idx="328">
                  <c:v>1.64</c:v>
                </c:pt>
                <c:pt idx="329">
                  <c:v>1.645</c:v>
                </c:pt>
                <c:pt idx="330">
                  <c:v>1.65</c:v>
                </c:pt>
                <c:pt idx="331">
                  <c:v>1.655</c:v>
                </c:pt>
                <c:pt idx="332">
                  <c:v>1.66</c:v>
                </c:pt>
                <c:pt idx="333">
                  <c:v>1.665</c:v>
                </c:pt>
                <c:pt idx="334">
                  <c:v>1.67</c:v>
                </c:pt>
                <c:pt idx="335">
                  <c:v>1.675</c:v>
                </c:pt>
                <c:pt idx="336">
                  <c:v>1.68</c:v>
                </c:pt>
                <c:pt idx="337">
                  <c:v>1.685</c:v>
                </c:pt>
                <c:pt idx="338">
                  <c:v>1.69</c:v>
                </c:pt>
                <c:pt idx="339">
                  <c:v>1.695</c:v>
                </c:pt>
                <c:pt idx="340">
                  <c:v>1.7</c:v>
                </c:pt>
                <c:pt idx="341">
                  <c:v>1.705</c:v>
                </c:pt>
                <c:pt idx="342">
                  <c:v>1.71</c:v>
                </c:pt>
                <c:pt idx="343">
                  <c:v>1.715</c:v>
                </c:pt>
                <c:pt idx="344">
                  <c:v>1.72</c:v>
                </c:pt>
                <c:pt idx="345">
                  <c:v>1.725</c:v>
                </c:pt>
                <c:pt idx="346">
                  <c:v>1.73</c:v>
                </c:pt>
                <c:pt idx="347">
                  <c:v>1.735</c:v>
                </c:pt>
                <c:pt idx="348">
                  <c:v>1.74</c:v>
                </c:pt>
                <c:pt idx="349">
                  <c:v>1.745</c:v>
                </c:pt>
                <c:pt idx="350">
                  <c:v>1.75</c:v>
                </c:pt>
                <c:pt idx="351">
                  <c:v>1.755</c:v>
                </c:pt>
                <c:pt idx="352">
                  <c:v>1.76</c:v>
                </c:pt>
                <c:pt idx="353">
                  <c:v>1.765</c:v>
                </c:pt>
                <c:pt idx="354">
                  <c:v>1.77</c:v>
                </c:pt>
                <c:pt idx="355">
                  <c:v>1.775</c:v>
                </c:pt>
                <c:pt idx="356">
                  <c:v>1.78</c:v>
                </c:pt>
                <c:pt idx="357">
                  <c:v>1.785</c:v>
                </c:pt>
                <c:pt idx="358">
                  <c:v>1.79</c:v>
                </c:pt>
                <c:pt idx="359">
                  <c:v>1.795</c:v>
                </c:pt>
                <c:pt idx="360">
                  <c:v>1.8</c:v>
                </c:pt>
                <c:pt idx="361">
                  <c:v>1.805</c:v>
                </c:pt>
                <c:pt idx="362">
                  <c:v>1.81</c:v>
                </c:pt>
                <c:pt idx="363">
                  <c:v>1.815</c:v>
                </c:pt>
                <c:pt idx="364">
                  <c:v>1.82</c:v>
                </c:pt>
                <c:pt idx="365">
                  <c:v>1.825</c:v>
                </c:pt>
                <c:pt idx="366">
                  <c:v>1.83</c:v>
                </c:pt>
                <c:pt idx="367">
                  <c:v>1.835</c:v>
                </c:pt>
                <c:pt idx="368">
                  <c:v>1.84</c:v>
                </c:pt>
                <c:pt idx="369">
                  <c:v>1.845</c:v>
                </c:pt>
                <c:pt idx="370">
                  <c:v>1.85</c:v>
                </c:pt>
                <c:pt idx="371">
                  <c:v>1.855</c:v>
                </c:pt>
                <c:pt idx="372">
                  <c:v>1.86</c:v>
                </c:pt>
                <c:pt idx="373">
                  <c:v>1.865</c:v>
                </c:pt>
                <c:pt idx="374">
                  <c:v>1.87</c:v>
                </c:pt>
                <c:pt idx="375">
                  <c:v>1.875</c:v>
                </c:pt>
                <c:pt idx="376">
                  <c:v>1.88</c:v>
                </c:pt>
                <c:pt idx="377">
                  <c:v>1.885</c:v>
                </c:pt>
                <c:pt idx="378">
                  <c:v>1.89</c:v>
                </c:pt>
                <c:pt idx="379">
                  <c:v>1.895</c:v>
                </c:pt>
                <c:pt idx="380">
                  <c:v>1.9</c:v>
                </c:pt>
                <c:pt idx="381">
                  <c:v>1.905</c:v>
                </c:pt>
                <c:pt idx="382">
                  <c:v>1.91</c:v>
                </c:pt>
                <c:pt idx="383">
                  <c:v>1.915</c:v>
                </c:pt>
                <c:pt idx="384">
                  <c:v>1.92</c:v>
                </c:pt>
                <c:pt idx="385">
                  <c:v>1.925</c:v>
                </c:pt>
                <c:pt idx="386">
                  <c:v>1.93</c:v>
                </c:pt>
                <c:pt idx="387">
                  <c:v>1.935</c:v>
                </c:pt>
                <c:pt idx="388">
                  <c:v>1.94</c:v>
                </c:pt>
                <c:pt idx="389">
                  <c:v>1.945</c:v>
                </c:pt>
                <c:pt idx="390">
                  <c:v>1.95</c:v>
                </c:pt>
                <c:pt idx="391">
                  <c:v>1.955</c:v>
                </c:pt>
                <c:pt idx="392">
                  <c:v>1.96</c:v>
                </c:pt>
                <c:pt idx="393">
                  <c:v>1.965</c:v>
                </c:pt>
                <c:pt idx="394">
                  <c:v>1.97</c:v>
                </c:pt>
                <c:pt idx="395">
                  <c:v>1.975</c:v>
                </c:pt>
                <c:pt idx="396">
                  <c:v>1.98</c:v>
                </c:pt>
                <c:pt idx="397">
                  <c:v>1.985</c:v>
                </c:pt>
                <c:pt idx="398">
                  <c:v>1.99</c:v>
                </c:pt>
                <c:pt idx="399">
                  <c:v>1.995</c:v>
                </c:pt>
                <c:pt idx="400">
                  <c:v>2.0</c:v>
                </c:pt>
                <c:pt idx="401">
                  <c:v>2.005</c:v>
                </c:pt>
                <c:pt idx="402">
                  <c:v>2.01</c:v>
                </c:pt>
                <c:pt idx="403">
                  <c:v>2.015</c:v>
                </c:pt>
                <c:pt idx="404">
                  <c:v>2.02</c:v>
                </c:pt>
                <c:pt idx="405">
                  <c:v>2.025</c:v>
                </c:pt>
                <c:pt idx="406">
                  <c:v>2.03</c:v>
                </c:pt>
                <c:pt idx="407">
                  <c:v>2.035</c:v>
                </c:pt>
                <c:pt idx="408">
                  <c:v>2.04</c:v>
                </c:pt>
                <c:pt idx="409">
                  <c:v>2.045</c:v>
                </c:pt>
                <c:pt idx="410">
                  <c:v>2.05</c:v>
                </c:pt>
                <c:pt idx="411">
                  <c:v>2.055</c:v>
                </c:pt>
                <c:pt idx="412">
                  <c:v>2.06</c:v>
                </c:pt>
                <c:pt idx="413">
                  <c:v>2.065</c:v>
                </c:pt>
                <c:pt idx="414">
                  <c:v>2.07</c:v>
                </c:pt>
                <c:pt idx="415">
                  <c:v>2.075</c:v>
                </c:pt>
                <c:pt idx="416">
                  <c:v>2.08</c:v>
                </c:pt>
                <c:pt idx="417">
                  <c:v>2.085</c:v>
                </c:pt>
                <c:pt idx="418">
                  <c:v>2.09</c:v>
                </c:pt>
                <c:pt idx="419">
                  <c:v>2.095</c:v>
                </c:pt>
                <c:pt idx="420">
                  <c:v>2.1</c:v>
                </c:pt>
                <c:pt idx="421">
                  <c:v>2.105</c:v>
                </c:pt>
                <c:pt idx="422">
                  <c:v>2.11</c:v>
                </c:pt>
                <c:pt idx="423">
                  <c:v>2.115</c:v>
                </c:pt>
                <c:pt idx="424">
                  <c:v>2.12</c:v>
                </c:pt>
                <c:pt idx="425">
                  <c:v>2.125</c:v>
                </c:pt>
                <c:pt idx="426">
                  <c:v>2.13</c:v>
                </c:pt>
                <c:pt idx="427">
                  <c:v>2.135</c:v>
                </c:pt>
                <c:pt idx="428">
                  <c:v>2.14</c:v>
                </c:pt>
                <c:pt idx="429">
                  <c:v>2.145</c:v>
                </c:pt>
                <c:pt idx="430">
                  <c:v>2.15</c:v>
                </c:pt>
                <c:pt idx="431">
                  <c:v>2.155</c:v>
                </c:pt>
                <c:pt idx="432">
                  <c:v>2.16</c:v>
                </c:pt>
                <c:pt idx="433">
                  <c:v>2.165</c:v>
                </c:pt>
                <c:pt idx="434">
                  <c:v>2.17</c:v>
                </c:pt>
                <c:pt idx="435">
                  <c:v>2.175</c:v>
                </c:pt>
                <c:pt idx="436">
                  <c:v>2.18</c:v>
                </c:pt>
                <c:pt idx="437">
                  <c:v>2.185</c:v>
                </c:pt>
                <c:pt idx="438">
                  <c:v>2.19</c:v>
                </c:pt>
                <c:pt idx="439">
                  <c:v>2.195</c:v>
                </c:pt>
                <c:pt idx="440">
                  <c:v>2.2</c:v>
                </c:pt>
                <c:pt idx="441">
                  <c:v>2.205</c:v>
                </c:pt>
                <c:pt idx="442">
                  <c:v>2.21</c:v>
                </c:pt>
                <c:pt idx="443">
                  <c:v>2.215</c:v>
                </c:pt>
                <c:pt idx="444">
                  <c:v>2.22</c:v>
                </c:pt>
                <c:pt idx="445">
                  <c:v>2.225</c:v>
                </c:pt>
                <c:pt idx="446">
                  <c:v>2.23</c:v>
                </c:pt>
                <c:pt idx="447">
                  <c:v>2.235</c:v>
                </c:pt>
                <c:pt idx="448">
                  <c:v>2.24</c:v>
                </c:pt>
                <c:pt idx="449">
                  <c:v>2.245</c:v>
                </c:pt>
                <c:pt idx="450">
                  <c:v>2.25</c:v>
                </c:pt>
                <c:pt idx="451">
                  <c:v>2.255</c:v>
                </c:pt>
                <c:pt idx="452">
                  <c:v>2.26</c:v>
                </c:pt>
                <c:pt idx="453">
                  <c:v>2.265</c:v>
                </c:pt>
                <c:pt idx="454">
                  <c:v>2.27</c:v>
                </c:pt>
                <c:pt idx="455">
                  <c:v>2.275</c:v>
                </c:pt>
                <c:pt idx="456">
                  <c:v>2.28</c:v>
                </c:pt>
                <c:pt idx="457">
                  <c:v>2.285</c:v>
                </c:pt>
                <c:pt idx="458">
                  <c:v>2.29</c:v>
                </c:pt>
                <c:pt idx="459">
                  <c:v>2.295</c:v>
                </c:pt>
                <c:pt idx="460">
                  <c:v>2.3</c:v>
                </c:pt>
                <c:pt idx="461">
                  <c:v>2.305</c:v>
                </c:pt>
                <c:pt idx="462">
                  <c:v>2.31</c:v>
                </c:pt>
                <c:pt idx="463">
                  <c:v>2.315</c:v>
                </c:pt>
                <c:pt idx="464">
                  <c:v>2.32</c:v>
                </c:pt>
                <c:pt idx="465">
                  <c:v>2.325</c:v>
                </c:pt>
                <c:pt idx="466">
                  <c:v>2.33</c:v>
                </c:pt>
                <c:pt idx="467">
                  <c:v>2.335</c:v>
                </c:pt>
                <c:pt idx="468">
                  <c:v>2.34</c:v>
                </c:pt>
                <c:pt idx="469">
                  <c:v>2.345</c:v>
                </c:pt>
                <c:pt idx="470">
                  <c:v>2.35</c:v>
                </c:pt>
                <c:pt idx="471">
                  <c:v>2.355</c:v>
                </c:pt>
                <c:pt idx="472">
                  <c:v>2.36</c:v>
                </c:pt>
                <c:pt idx="473">
                  <c:v>2.365</c:v>
                </c:pt>
                <c:pt idx="474">
                  <c:v>2.37</c:v>
                </c:pt>
                <c:pt idx="475">
                  <c:v>2.375</c:v>
                </c:pt>
                <c:pt idx="476">
                  <c:v>2.38</c:v>
                </c:pt>
                <c:pt idx="477">
                  <c:v>2.385</c:v>
                </c:pt>
                <c:pt idx="478">
                  <c:v>2.39</c:v>
                </c:pt>
                <c:pt idx="479">
                  <c:v>2.395</c:v>
                </c:pt>
                <c:pt idx="480">
                  <c:v>2.4</c:v>
                </c:pt>
                <c:pt idx="481">
                  <c:v>2.405</c:v>
                </c:pt>
                <c:pt idx="482">
                  <c:v>2.41</c:v>
                </c:pt>
                <c:pt idx="483">
                  <c:v>2.415</c:v>
                </c:pt>
                <c:pt idx="484">
                  <c:v>2.42</c:v>
                </c:pt>
                <c:pt idx="485">
                  <c:v>2.425</c:v>
                </c:pt>
                <c:pt idx="486">
                  <c:v>2.43</c:v>
                </c:pt>
                <c:pt idx="487">
                  <c:v>2.435</c:v>
                </c:pt>
                <c:pt idx="488">
                  <c:v>2.44</c:v>
                </c:pt>
                <c:pt idx="489">
                  <c:v>2.445</c:v>
                </c:pt>
                <c:pt idx="490">
                  <c:v>2.45</c:v>
                </c:pt>
                <c:pt idx="491">
                  <c:v>2.455</c:v>
                </c:pt>
                <c:pt idx="492">
                  <c:v>2.46</c:v>
                </c:pt>
                <c:pt idx="493">
                  <c:v>2.465</c:v>
                </c:pt>
                <c:pt idx="494">
                  <c:v>2.47</c:v>
                </c:pt>
                <c:pt idx="495">
                  <c:v>2.475</c:v>
                </c:pt>
                <c:pt idx="496">
                  <c:v>2.48</c:v>
                </c:pt>
                <c:pt idx="497">
                  <c:v>2.485</c:v>
                </c:pt>
                <c:pt idx="498">
                  <c:v>2.49</c:v>
                </c:pt>
                <c:pt idx="499">
                  <c:v>2.495</c:v>
                </c:pt>
                <c:pt idx="500">
                  <c:v>2.5</c:v>
                </c:pt>
                <c:pt idx="501">
                  <c:v>2.505</c:v>
                </c:pt>
                <c:pt idx="502">
                  <c:v>2.51</c:v>
                </c:pt>
                <c:pt idx="503">
                  <c:v>2.515</c:v>
                </c:pt>
                <c:pt idx="504">
                  <c:v>2.52</c:v>
                </c:pt>
                <c:pt idx="505">
                  <c:v>2.525</c:v>
                </c:pt>
                <c:pt idx="506">
                  <c:v>2.53</c:v>
                </c:pt>
                <c:pt idx="507">
                  <c:v>2.535</c:v>
                </c:pt>
                <c:pt idx="508">
                  <c:v>2.54</c:v>
                </c:pt>
                <c:pt idx="509">
                  <c:v>2.545</c:v>
                </c:pt>
                <c:pt idx="510">
                  <c:v>2.55</c:v>
                </c:pt>
                <c:pt idx="511">
                  <c:v>2.555</c:v>
                </c:pt>
                <c:pt idx="512">
                  <c:v>2.56</c:v>
                </c:pt>
                <c:pt idx="513">
                  <c:v>2.565</c:v>
                </c:pt>
                <c:pt idx="514">
                  <c:v>2.57</c:v>
                </c:pt>
                <c:pt idx="515">
                  <c:v>2.575</c:v>
                </c:pt>
                <c:pt idx="516">
                  <c:v>2.58</c:v>
                </c:pt>
                <c:pt idx="517">
                  <c:v>2.585</c:v>
                </c:pt>
                <c:pt idx="518">
                  <c:v>2.59</c:v>
                </c:pt>
                <c:pt idx="519">
                  <c:v>2.595</c:v>
                </c:pt>
                <c:pt idx="520">
                  <c:v>2.6</c:v>
                </c:pt>
                <c:pt idx="521">
                  <c:v>2.605</c:v>
                </c:pt>
                <c:pt idx="522">
                  <c:v>2.61</c:v>
                </c:pt>
                <c:pt idx="523">
                  <c:v>2.615</c:v>
                </c:pt>
                <c:pt idx="524">
                  <c:v>2.62</c:v>
                </c:pt>
                <c:pt idx="525">
                  <c:v>2.625</c:v>
                </c:pt>
                <c:pt idx="526">
                  <c:v>2.63</c:v>
                </c:pt>
                <c:pt idx="527">
                  <c:v>2.635</c:v>
                </c:pt>
                <c:pt idx="528">
                  <c:v>2.64</c:v>
                </c:pt>
                <c:pt idx="529">
                  <c:v>2.645</c:v>
                </c:pt>
                <c:pt idx="530">
                  <c:v>2.65</c:v>
                </c:pt>
                <c:pt idx="531">
                  <c:v>2.655</c:v>
                </c:pt>
                <c:pt idx="532">
                  <c:v>2.66</c:v>
                </c:pt>
              </c:numCache>
            </c:numRef>
          </c:xVal>
          <c:yVal>
            <c:numRef>
              <c:f>'Task-trace'!$J$3:$J$535</c:f>
              <c:numCache>
                <c:formatCode>General</c:formatCode>
                <c:ptCount val="533"/>
                <c:pt idx="0">
                  <c:v>0.0</c:v>
                </c:pt>
                <c:pt idx="1">
                  <c:v>14.0</c:v>
                </c:pt>
                <c:pt idx="2">
                  <c:v>15.0</c:v>
                </c:pt>
                <c:pt idx="3">
                  <c:v>15.0</c:v>
                </c:pt>
                <c:pt idx="4">
                  <c:v>15.0</c:v>
                </c:pt>
                <c:pt idx="5">
                  <c:v>15.0</c:v>
                </c:pt>
                <c:pt idx="6">
                  <c:v>15.0</c:v>
                </c:pt>
                <c:pt idx="7">
                  <c:v>15.0</c:v>
                </c:pt>
                <c:pt idx="8">
                  <c:v>15.0</c:v>
                </c:pt>
                <c:pt idx="9">
                  <c:v>15.0</c:v>
                </c:pt>
                <c:pt idx="10">
                  <c:v>15.0</c:v>
                </c:pt>
                <c:pt idx="11">
                  <c:v>15.0</c:v>
                </c:pt>
                <c:pt idx="12">
                  <c:v>15.0</c:v>
                </c:pt>
                <c:pt idx="13">
                  <c:v>15.0</c:v>
                </c:pt>
                <c:pt idx="14">
                  <c:v>15.0</c:v>
                </c:pt>
                <c:pt idx="15">
                  <c:v>15.0</c:v>
                </c:pt>
                <c:pt idx="16">
                  <c:v>15.0</c:v>
                </c:pt>
                <c:pt idx="17">
                  <c:v>15.0</c:v>
                </c:pt>
                <c:pt idx="18">
                  <c:v>14.0</c:v>
                </c:pt>
                <c:pt idx="19">
                  <c:v>15.0</c:v>
                </c:pt>
                <c:pt idx="20">
                  <c:v>16.0</c:v>
                </c:pt>
                <c:pt idx="21">
                  <c:v>15.0</c:v>
                </c:pt>
                <c:pt idx="22">
                  <c:v>16.0</c:v>
                </c:pt>
                <c:pt idx="23">
                  <c:v>16.0</c:v>
                </c:pt>
                <c:pt idx="24">
                  <c:v>16.0</c:v>
                </c:pt>
                <c:pt idx="25">
                  <c:v>16.0</c:v>
                </c:pt>
                <c:pt idx="26">
                  <c:v>16.0</c:v>
                </c:pt>
                <c:pt idx="27">
                  <c:v>16.0</c:v>
                </c:pt>
                <c:pt idx="28">
                  <c:v>16.0</c:v>
                </c:pt>
                <c:pt idx="29">
                  <c:v>15.0</c:v>
                </c:pt>
                <c:pt idx="30">
                  <c:v>16.0</c:v>
                </c:pt>
                <c:pt idx="31">
                  <c:v>16.0</c:v>
                </c:pt>
                <c:pt idx="32">
                  <c:v>16.0</c:v>
                </c:pt>
                <c:pt idx="33">
                  <c:v>16.0</c:v>
                </c:pt>
                <c:pt idx="34">
                  <c:v>16.0</c:v>
                </c:pt>
                <c:pt idx="35">
                  <c:v>16.0</c:v>
                </c:pt>
                <c:pt idx="36">
                  <c:v>16.0</c:v>
                </c:pt>
                <c:pt idx="37">
                  <c:v>16.0</c:v>
                </c:pt>
                <c:pt idx="38">
                  <c:v>16.0</c:v>
                </c:pt>
                <c:pt idx="39">
                  <c:v>16.0</c:v>
                </c:pt>
                <c:pt idx="40">
                  <c:v>16.0</c:v>
                </c:pt>
                <c:pt idx="41">
                  <c:v>16.0</c:v>
                </c:pt>
                <c:pt idx="42">
                  <c:v>16.0</c:v>
                </c:pt>
                <c:pt idx="43">
                  <c:v>16.0</c:v>
                </c:pt>
                <c:pt idx="44">
                  <c:v>16.0</c:v>
                </c:pt>
                <c:pt idx="45">
                  <c:v>16.0</c:v>
                </c:pt>
                <c:pt idx="46">
                  <c:v>16.0</c:v>
                </c:pt>
                <c:pt idx="47">
                  <c:v>15.0</c:v>
                </c:pt>
                <c:pt idx="48">
                  <c:v>15.0</c:v>
                </c:pt>
                <c:pt idx="49">
                  <c:v>15.0</c:v>
                </c:pt>
                <c:pt idx="50">
                  <c:v>15.0</c:v>
                </c:pt>
                <c:pt idx="51">
                  <c:v>15.0</c:v>
                </c:pt>
                <c:pt idx="52">
                  <c:v>15.0</c:v>
                </c:pt>
                <c:pt idx="53">
                  <c:v>15.0</c:v>
                </c:pt>
                <c:pt idx="54">
                  <c:v>15.0</c:v>
                </c:pt>
                <c:pt idx="55">
                  <c:v>15.0</c:v>
                </c:pt>
                <c:pt idx="56">
                  <c:v>15.0</c:v>
                </c:pt>
                <c:pt idx="57">
                  <c:v>15.0</c:v>
                </c:pt>
                <c:pt idx="58">
                  <c:v>15.0</c:v>
                </c:pt>
                <c:pt idx="59">
                  <c:v>15.0</c:v>
                </c:pt>
                <c:pt idx="60">
                  <c:v>15.0</c:v>
                </c:pt>
                <c:pt idx="61">
                  <c:v>15.0</c:v>
                </c:pt>
                <c:pt idx="62">
                  <c:v>14.0</c:v>
                </c:pt>
                <c:pt idx="63">
                  <c:v>15.0</c:v>
                </c:pt>
                <c:pt idx="64">
                  <c:v>15.0</c:v>
                </c:pt>
                <c:pt idx="65">
                  <c:v>15.0</c:v>
                </c:pt>
                <c:pt idx="66">
                  <c:v>15.0</c:v>
                </c:pt>
                <c:pt idx="67">
                  <c:v>15.0</c:v>
                </c:pt>
                <c:pt idx="68">
                  <c:v>15.0</c:v>
                </c:pt>
                <c:pt idx="69">
                  <c:v>15.0</c:v>
                </c:pt>
                <c:pt idx="70">
                  <c:v>15.0</c:v>
                </c:pt>
                <c:pt idx="71">
                  <c:v>15.0</c:v>
                </c:pt>
                <c:pt idx="72">
                  <c:v>15.0</c:v>
                </c:pt>
                <c:pt idx="73">
                  <c:v>15.0</c:v>
                </c:pt>
                <c:pt idx="74">
                  <c:v>15.0</c:v>
                </c:pt>
                <c:pt idx="75">
                  <c:v>15.0</c:v>
                </c:pt>
                <c:pt idx="76">
                  <c:v>15.0</c:v>
                </c:pt>
                <c:pt idx="77">
                  <c:v>15.0</c:v>
                </c:pt>
                <c:pt idx="78">
                  <c:v>15.0</c:v>
                </c:pt>
                <c:pt idx="79">
                  <c:v>15.0</c:v>
                </c:pt>
                <c:pt idx="80">
                  <c:v>15.0</c:v>
                </c:pt>
                <c:pt idx="81">
                  <c:v>15.0</c:v>
                </c:pt>
                <c:pt idx="82">
                  <c:v>15.0</c:v>
                </c:pt>
                <c:pt idx="83">
                  <c:v>15.0</c:v>
                </c:pt>
                <c:pt idx="84">
                  <c:v>14.0</c:v>
                </c:pt>
                <c:pt idx="85">
                  <c:v>15.0</c:v>
                </c:pt>
                <c:pt idx="86">
                  <c:v>15.0</c:v>
                </c:pt>
                <c:pt idx="87">
                  <c:v>15.0</c:v>
                </c:pt>
                <c:pt idx="88">
                  <c:v>15.0</c:v>
                </c:pt>
                <c:pt idx="89">
                  <c:v>15.0</c:v>
                </c:pt>
                <c:pt idx="90">
                  <c:v>15.0</c:v>
                </c:pt>
                <c:pt idx="91">
                  <c:v>15.0</c:v>
                </c:pt>
                <c:pt idx="92">
                  <c:v>15.0</c:v>
                </c:pt>
                <c:pt idx="93">
                  <c:v>15.0</c:v>
                </c:pt>
                <c:pt idx="94">
                  <c:v>15.0</c:v>
                </c:pt>
                <c:pt idx="95">
                  <c:v>15.0</c:v>
                </c:pt>
                <c:pt idx="96">
                  <c:v>15.0</c:v>
                </c:pt>
                <c:pt idx="97">
                  <c:v>15.0</c:v>
                </c:pt>
                <c:pt idx="98">
                  <c:v>15.0</c:v>
                </c:pt>
                <c:pt idx="99">
                  <c:v>15.0</c:v>
                </c:pt>
                <c:pt idx="100">
                  <c:v>15.0</c:v>
                </c:pt>
                <c:pt idx="101">
                  <c:v>15.0</c:v>
                </c:pt>
                <c:pt idx="102">
                  <c:v>15.0</c:v>
                </c:pt>
                <c:pt idx="103">
                  <c:v>15.0</c:v>
                </c:pt>
                <c:pt idx="104">
                  <c:v>15.0</c:v>
                </c:pt>
                <c:pt idx="105">
                  <c:v>15.0</c:v>
                </c:pt>
                <c:pt idx="106">
                  <c:v>15.0</c:v>
                </c:pt>
                <c:pt idx="107">
                  <c:v>15.0</c:v>
                </c:pt>
                <c:pt idx="108">
                  <c:v>15.0</c:v>
                </c:pt>
                <c:pt idx="109">
                  <c:v>15.0</c:v>
                </c:pt>
                <c:pt idx="110">
                  <c:v>15.0</c:v>
                </c:pt>
                <c:pt idx="111">
                  <c:v>15.0</c:v>
                </c:pt>
                <c:pt idx="112">
                  <c:v>15.0</c:v>
                </c:pt>
                <c:pt idx="113">
                  <c:v>15.0</c:v>
                </c:pt>
                <c:pt idx="114">
                  <c:v>15.0</c:v>
                </c:pt>
                <c:pt idx="115">
                  <c:v>15.0</c:v>
                </c:pt>
                <c:pt idx="116">
                  <c:v>15.0</c:v>
                </c:pt>
                <c:pt idx="117">
                  <c:v>15.0</c:v>
                </c:pt>
                <c:pt idx="118">
                  <c:v>15.0</c:v>
                </c:pt>
                <c:pt idx="119">
                  <c:v>15.0</c:v>
                </c:pt>
                <c:pt idx="120">
                  <c:v>15.0</c:v>
                </c:pt>
                <c:pt idx="121">
                  <c:v>15.0</c:v>
                </c:pt>
                <c:pt idx="122">
                  <c:v>15.0</c:v>
                </c:pt>
                <c:pt idx="123">
                  <c:v>15.0</c:v>
                </c:pt>
                <c:pt idx="124">
                  <c:v>15.0</c:v>
                </c:pt>
                <c:pt idx="125">
                  <c:v>15.0</c:v>
                </c:pt>
                <c:pt idx="126">
                  <c:v>15.0</c:v>
                </c:pt>
                <c:pt idx="127">
                  <c:v>15.0</c:v>
                </c:pt>
                <c:pt idx="128">
                  <c:v>15.0</c:v>
                </c:pt>
                <c:pt idx="129">
                  <c:v>15.0</c:v>
                </c:pt>
                <c:pt idx="130">
                  <c:v>15.0</c:v>
                </c:pt>
                <c:pt idx="131">
                  <c:v>15.0</c:v>
                </c:pt>
                <c:pt idx="132">
                  <c:v>15.0</c:v>
                </c:pt>
                <c:pt idx="133">
                  <c:v>16.0</c:v>
                </c:pt>
                <c:pt idx="134">
                  <c:v>16.0</c:v>
                </c:pt>
                <c:pt idx="135">
                  <c:v>16.0</c:v>
                </c:pt>
                <c:pt idx="136">
                  <c:v>16.0</c:v>
                </c:pt>
                <c:pt idx="137">
                  <c:v>16.0</c:v>
                </c:pt>
                <c:pt idx="138">
                  <c:v>16.0</c:v>
                </c:pt>
                <c:pt idx="139">
                  <c:v>16.0</c:v>
                </c:pt>
                <c:pt idx="140">
                  <c:v>16.0</c:v>
                </c:pt>
                <c:pt idx="141">
                  <c:v>16.0</c:v>
                </c:pt>
                <c:pt idx="142">
                  <c:v>16.0</c:v>
                </c:pt>
                <c:pt idx="143">
                  <c:v>16.0</c:v>
                </c:pt>
                <c:pt idx="144">
                  <c:v>16.0</c:v>
                </c:pt>
                <c:pt idx="145">
                  <c:v>16.0</c:v>
                </c:pt>
                <c:pt idx="146">
                  <c:v>16.0</c:v>
                </c:pt>
                <c:pt idx="147">
                  <c:v>16.0</c:v>
                </c:pt>
                <c:pt idx="148">
                  <c:v>16.0</c:v>
                </c:pt>
                <c:pt idx="149">
                  <c:v>16.0</c:v>
                </c:pt>
                <c:pt idx="150">
                  <c:v>16.0</c:v>
                </c:pt>
                <c:pt idx="151">
                  <c:v>16.0</c:v>
                </c:pt>
                <c:pt idx="152">
                  <c:v>16.0</c:v>
                </c:pt>
                <c:pt idx="153">
                  <c:v>16.0</c:v>
                </c:pt>
                <c:pt idx="154">
                  <c:v>16.0</c:v>
                </c:pt>
                <c:pt idx="155">
                  <c:v>16.0</c:v>
                </c:pt>
                <c:pt idx="156">
                  <c:v>16.0</c:v>
                </c:pt>
                <c:pt idx="157">
                  <c:v>16.0</c:v>
                </c:pt>
                <c:pt idx="158">
                  <c:v>16.0</c:v>
                </c:pt>
                <c:pt idx="159">
                  <c:v>15.0</c:v>
                </c:pt>
                <c:pt idx="160">
                  <c:v>16.0</c:v>
                </c:pt>
                <c:pt idx="161">
                  <c:v>16.0</c:v>
                </c:pt>
                <c:pt idx="162">
                  <c:v>16.0</c:v>
                </c:pt>
                <c:pt idx="163">
                  <c:v>16.0</c:v>
                </c:pt>
                <c:pt idx="164">
                  <c:v>16.0</c:v>
                </c:pt>
                <c:pt idx="165">
                  <c:v>16.0</c:v>
                </c:pt>
                <c:pt idx="166">
                  <c:v>16.0</c:v>
                </c:pt>
                <c:pt idx="167">
                  <c:v>16.0</c:v>
                </c:pt>
                <c:pt idx="168">
                  <c:v>16.0</c:v>
                </c:pt>
                <c:pt idx="169">
                  <c:v>16.0</c:v>
                </c:pt>
                <c:pt idx="170">
                  <c:v>16.0</c:v>
                </c:pt>
                <c:pt idx="171">
                  <c:v>16.0</c:v>
                </c:pt>
                <c:pt idx="172">
                  <c:v>16.0</c:v>
                </c:pt>
                <c:pt idx="173">
                  <c:v>16.0</c:v>
                </c:pt>
                <c:pt idx="174">
                  <c:v>16.0</c:v>
                </c:pt>
                <c:pt idx="175">
                  <c:v>16.0</c:v>
                </c:pt>
                <c:pt idx="176">
                  <c:v>16.0</c:v>
                </c:pt>
                <c:pt idx="177">
                  <c:v>16.0</c:v>
                </c:pt>
                <c:pt idx="178">
                  <c:v>16.0</c:v>
                </c:pt>
                <c:pt idx="179">
                  <c:v>16.0</c:v>
                </c:pt>
                <c:pt idx="180">
                  <c:v>15.0</c:v>
                </c:pt>
                <c:pt idx="181">
                  <c:v>16.0</c:v>
                </c:pt>
                <c:pt idx="182">
                  <c:v>16.0</c:v>
                </c:pt>
                <c:pt idx="183">
                  <c:v>16.0</c:v>
                </c:pt>
                <c:pt idx="184">
                  <c:v>16.0</c:v>
                </c:pt>
                <c:pt idx="185">
                  <c:v>16.0</c:v>
                </c:pt>
                <c:pt idx="186">
                  <c:v>16.0</c:v>
                </c:pt>
                <c:pt idx="187">
                  <c:v>16.0</c:v>
                </c:pt>
                <c:pt idx="188">
                  <c:v>16.0</c:v>
                </c:pt>
                <c:pt idx="189">
                  <c:v>16.0</c:v>
                </c:pt>
                <c:pt idx="190">
                  <c:v>16.0</c:v>
                </c:pt>
                <c:pt idx="191">
                  <c:v>16.0</c:v>
                </c:pt>
                <c:pt idx="192">
                  <c:v>16.0</c:v>
                </c:pt>
                <c:pt idx="193">
                  <c:v>16.0</c:v>
                </c:pt>
                <c:pt idx="194">
                  <c:v>16.0</c:v>
                </c:pt>
                <c:pt idx="195">
                  <c:v>16.0</c:v>
                </c:pt>
                <c:pt idx="196">
                  <c:v>16.0</c:v>
                </c:pt>
                <c:pt idx="197">
                  <c:v>16.0</c:v>
                </c:pt>
                <c:pt idx="198">
                  <c:v>16.0</c:v>
                </c:pt>
                <c:pt idx="199">
                  <c:v>16.0</c:v>
                </c:pt>
                <c:pt idx="200">
                  <c:v>15.0</c:v>
                </c:pt>
                <c:pt idx="201">
                  <c:v>16.0</c:v>
                </c:pt>
                <c:pt idx="202">
                  <c:v>16.0</c:v>
                </c:pt>
                <c:pt idx="203">
                  <c:v>16.0</c:v>
                </c:pt>
                <c:pt idx="204">
                  <c:v>16.0</c:v>
                </c:pt>
                <c:pt idx="205">
                  <c:v>16.0</c:v>
                </c:pt>
                <c:pt idx="206">
                  <c:v>16.0</c:v>
                </c:pt>
                <c:pt idx="207">
                  <c:v>16.0</c:v>
                </c:pt>
                <c:pt idx="208">
                  <c:v>16.0</c:v>
                </c:pt>
                <c:pt idx="209">
                  <c:v>16.0</c:v>
                </c:pt>
                <c:pt idx="210">
                  <c:v>16.0</c:v>
                </c:pt>
                <c:pt idx="211">
                  <c:v>16.0</c:v>
                </c:pt>
                <c:pt idx="212">
                  <c:v>16.0</c:v>
                </c:pt>
                <c:pt idx="213">
                  <c:v>16.0</c:v>
                </c:pt>
                <c:pt idx="214">
                  <c:v>16.0</c:v>
                </c:pt>
                <c:pt idx="215">
                  <c:v>16.0</c:v>
                </c:pt>
                <c:pt idx="216">
                  <c:v>16.0</c:v>
                </c:pt>
                <c:pt idx="217">
                  <c:v>15.0</c:v>
                </c:pt>
                <c:pt idx="218">
                  <c:v>15.0</c:v>
                </c:pt>
                <c:pt idx="219">
                  <c:v>16.0</c:v>
                </c:pt>
                <c:pt idx="220">
                  <c:v>16.0</c:v>
                </c:pt>
                <c:pt idx="221">
                  <c:v>15.0</c:v>
                </c:pt>
                <c:pt idx="222">
                  <c:v>16.0</c:v>
                </c:pt>
                <c:pt idx="223">
                  <c:v>16.0</c:v>
                </c:pt>
                <c:pt idx="224">
                  <c:v>16.0</c:v>
                </c:pt>
                <c:pt idx="225">
                  <c:v>16.0</c:v>
                </c:pt>
                <c:pt idx="226">
                  <c:v>16.0</c:v>
                </c:pt>
                <c:pt idx="227">
                  <c:v>16.0</c:v>
                </c:pt>
                <c:pt idx="228">
                  <c:v>16.0</c:v>
                </c:pt>
                <c:pt idx="229">
                  <c:v>16.0</c:v>
                </c:pt>
                <c:pt idx="230">
                  <c:v>15.0</c:v>
                </c:pt>
                <c:pt idx="231">
                  <c:v>16.0</c:v>
                </c:pt>
                <c:pt idx="232">
                  <c:v>16.0</c:v>
                </c:pt>
                <c:pt idx="233">
                  <c:v>15.0</c:v>
                </c:pt>
                <c:pt idx="234">
                  <c:v>16.0</c:v>
                </c:pt>
                <c:pt idx="235">
                  <c:v>16.0</c:v>
                </c:pt>
                <c:pt idx="236">
                  <c:v>16.0</c:v>
                </c:pt>
                <c:pt idx="237">
                  <c:v>16.0</c:v>
                </c:pt>
                <c:pt idx="238">
                  <c:v>14.0</c:v>
                </c:pt>
                <c:pt idx="239">
                  <c:v>16.0</c:v>
                </c:pt>
                <c:pt idx="240">
                  <c:v>16.0</c:v>
                </c:pt>
                <c:pt idx="241">
                  <c:v>16.0</c:v>
                </c:pt>
                <c:pt idx="242">
                  <c:v>15.0</c:v>
                </c:pt>
                <c:pt idx="243">
                  <c:v>16.0</c:v>
                </c:pt>
                <c:pt idx="244">
                  <c:v>16.0</c:v>
                </c:pt>
                <c:pt idx="245">
                  <c:v>15.0</c:v>
                </c:pt>
                <c:pt idx="246">
                  <c:v>15.0</c:v>
                </c:pt>
                <c:pt idx="247">
                  <c:v>16.0</c:v>
                </c:pt>
                <c:pt idx="248">
                  <c:v>16.0</c:v>
                </c:pt>
                <c:pt idx="249">
                  <c:v>16.0</c:v>
                </c:pt>
                <c:pt idx="250">
                  <c:v>16.0</c:v>
                </c:pt>
                <c:pt idx="251">
                  <c:v>16.0</c:v>
                </c:pt>
                <c:pt idx="252">
                  <c:v>16.0</c:v>
                </c:pt>
                <c:pt idx="253">
                  <c:v>16.0</c:v>
                </c:pt>
                <c:pt idx="254">
                  <c:v>16.0</c:v>
                </c:pt>
                <c:pt idx="255">
                  <c:v>16.0</c:v>
                </c:pt>
                <c:pt idx="256">
                  <c:v>16.0</c:v>
                </c:pt>
                <c:pt idx="257">
                  <c:v>15.0</c:v>
                </c:pt>
                <c:pt idx="258">
                  <c:v>16.0</c:v>
                </c:pt>
                <c:pt idx="259">
                  <c:v>16.0</c:v>
                </c:pt>
                <c:pt idx="260">
                  <c:v>16.0</c:v>
                </c:pt>
                <c:pt idx="261">
                  <c:v>16.0</c:v>
                </c:pt>
                <c:pt idx="262">
                  <c:v>15.0</c:v>
                </c:pt>
                <c:pt idx="263">
                  <c:v>16.0</c:v>
                </c:pt>
                <c:pt idx="264">
                  <c:v>16.0</c:v>
                </c:pt>
                <c:pt idx="265">
                  <c:v>16.0</c:v>
                </c:pt>
                <c:pt idx="266">
                  <c:v>16.0</c:v>
                </c:pt>
                <c:pt idx="267">
                  <c:v>16.0</c:v>
                </c:pt>
                <c:pt idx="268">
                  <c:v>16.0</c:v>
                </c:pt>
                <c:pt idx="269">
                  <c:v>15.0</c:v>
                </c:pt>
                <c:pt idx="270">
                  <c:v>16.0</c:v>
                </c:pt>
                <c:pt idx="271">
                  <c:v>15.0</c:v>
                </c:pt>
                <c:pt idx="272">
                  <c:v>16.0</c:v>
                </c:pt>
                <c:pt idx="273">
                  <c:v>16.0</c:v>
                </c:pt>
                <c:pt idx="274">
                  <c:v>16.0</c:v>
                </c:pt>
                <c:pt idx="275">
                  <c:v>16.0</c:v>
                </c:pt>
                <c:pt idx="276">
                  <c:v>16.0</c:v>
                </c:pt>
                <c:pt idx="277">
                  <c:v>16.0</c:v>
                </c:pt>
                <c:pt idx="278">
                  <c:v>16.0</c:v>
                </c:pt>
                <c:pt idx="279">
                  <c:v>16.0</c:v>
                </c:pt>
                <c:pt idx="280">
                  <c:v>15.0</c:v>
                </c:pt>
                <c:pt idx="281">
                  <c:v>16.0</c:v>
                </c:pt>
                <c:pt idx="282">
                  <c:v>16.0</c:v>
                </c:pt>
                <c:pt idx="283">
                  <c:v>15.0</c:v>
                </c:pt>
                <c:pt idx="284">
                  <c:v>16.0</c:v>
                </c:pt>
                <c:pt idx="285">
                  <c:v>16.0</c:v>
                </c:pt>
                <c:pt idx="286">
                  <c:v>16.0</c:v>
                </c:pt>
                <c:pt idx="287">
                  <c:v>16.0</c:v>
                </c:pt>
                <c:pt idx="288">
                  <c:v>16.0</c:v>
                </c:pt>
                <c:pt idx="289">
                  <c:v>16.0</c:v>
                </c:pt>
                <c:pt idx="290">
                  <c:v>16.0</c:v>
                </c:pt>
                <c:pt idx="291">
                  <c:v>16.0</c:v>
                </c:pt>
                <c:pt idx="292">
                  <c:v>16.0</c:v>
                </c:pt>
                <c:pt idx="293">
                  <c:v>15.0</c:v>
                </c:pt>
                <c:pt idx="294">
                  <c:v>16.0</c:v>
                </c:pt>
                <c:pt idx="295">
                  <c:v>16.0</c:v>
                </c:pt>
                <c:pt idx="296">
                  <c:v>16.0</c:v>
                </c:pt>
                <c:pt idx="297">
                  <c:v>16.0</c:v>
                </c:pt>
                <c:pt idx="298">
                  <c:v>16.0</c:v>
                </c:pt>
                <c:pt idx="299">
                  <c:v>16.0</c:v>
                </c:pt>
                <c:pt idx="300">
                  <c:v>16.0</c:v>
                </c:pt>
                <c:pt idx="301">
                  <c:v>16.0</c:v>
                </c:pt>
                <c:pt idx="302">
                  <c:v>16.0</c:v>
                </c:pt>
                <c:pt idx="303">
                  <c:v>15.0</c:v>
                </c:pt>
                <c:pt idx="304">
                  <c:v>16.0</c:v>
                </c:pt>
                <c:pt idx="305">
                  <c:v>16.0</c:v>
                </c:pt>
                <c:pt idx="306">
                  <c:v>16.0</c:v>
                </c:pt>
                <c:pt idx="307">
                  <c:v>16.0</c:v>
                </c:pt>
                <c:pt idx="308">
                  <c:v>16.0</c:v>
                </c:pt>
                <c:pt idx="309">
                  <c:v>16.0</c:v>
                </c:pt>
                <c:pt idx="310">
                  <c:v>16.0</c:v>
                </c:pt>
                <c:pt idx="311">
                  <c:v>16.0</c:v>
                </c:pt>
                <c:pt idx="312">
                  <c:v>16.0</c:v>
                </c:pt>
                <c:pt idx="313">
                  <c:v>16.0</c:v>
                </c:pt>
                <c:pt idx="314">
                  <c:v>16.0</c:v>
                </c:pt>
                <c:pt idx="315">
                  <c:v>16.0</c:v>
                </c:pt>
                <c:pt idx="316">
                  <c:v>16.0</c:v>
                </c:pt>
                <c:pt idx="317">
                  <c:v>16.0</c:v>
                </c:pt>
                <c:pt idx="318">
                  <c:v>16.0</c:v>
                </c:pt>
                <c:pt idx="319">
                  <c:v>16.0</c:v>
                </c:pt>
                <c:pt idx="320">
                  <c:v>16.0</c:v>
                </c:pt>
                <c:pt idx="321">
                  <c:v>16.0</c:v>
                </c:pt>
                <c:pt idx="322">
                  <c:v>16.0</c:v>
                </c:pt>
                <c:pt idx="323">
                  <c:v>16.0</c:v>
                </c:pt>
                <c:pt idx="324">
                  <c:v>16.0</c:v>
                </c:pt>
                <c:pt idx="325">
                  <c:v>16.0</c:v>
                </c:pt>
                <c:pt idx="326">
                  <c:v>15.0</c:v>
                </c:pt>
                <c:pt idx="327">
                  <c:v>16.0</c:v>
                </c:pt>
                <c:pt idx="328">
                  <c:v>16.0</c:v>
                </c:pt>
                <c:pt idx="329">
                  <c:v>16.0</c:v>
                </c:pt>
                <c:pt idx="330">
                  <c:v>16.0</c:v>
                </c:pt>
                <c:pt idx="331">
                  <c:v>16.0</c:v>
                </c:pt>
                <c:pt idx="332">
                  <c:v>16.0</c:v>
                </c:pt>
                <c:pt idx="333">
                  <c:v>16.0</c:v>
                </c:pt>
                <c:pt idx="334">
                  <c:v>16.0</c:v>
                </c:pt>
                <c:pt idx="335">
                  <c:v>16.0</c:v>
                </c:pt>
                <c:pt idx="336">
                  <c:v>16.0</c:v>
                </c:pt>
                <c:pt idx="337">
                  <c:v>16.0</c:v>
                </c:pt>
                <c:pt idx="338">
                  <c:v>15.0</c:v>
                </c:pt>
                <c:pt idx="339">
                  <c:v>16.0</c:v>
                </c:pt>
                <c:pt idx="340">
                  <c:v>16.0</c:v>
                </c:pt>
                <c:pt idx="341">
                  <c:v>16.0</c:v>
                </c:pt>
                <c:pt idx="342">
                  <c:v>16.0</c:v>
                </c:pt>
                <c:pt idx="343">
                  <c:v>16.0</c:v>
                </c:pt>
                <c:pt idx="344">
                  <c:v>16.0</c:v>
                </c:pt>
                <c:pt idx="345">
                  <c:v>16.0</c:v>
                </c:pt>
                <c:pt idx="346">
                  <c:v>16.0</c:v>
                </c:pt>
                <c:pt idx="347">
                  <c:v>15.0</c:v>
                </c:pt>
                <c:pt idx="348">
                  <c:v>16.0</c:v>
                </c:pt>
                <c:pt idx="349">
                  <c:v>16.0</c:v>
                </c:pt>
                <c:pt idx="350">
                  <c:v>16.0</c:v>
                </c:pt>
                <c:pt idx="351">
                  <c:v>16.0</c:v>
                </c:pt>
                <c:pt idx="352">
                  <c:v>16.0</c:v>
                </c:pt>
                <c:pt idx="353">
                  <c:v>16.0</c:v>
                </c:pt>
                <c:pt idx="354">
                  <c:v>16.0</c:v>
                </c:pt>
                <c:pt idx="355">
                  <c:v>16.0</c:v>
                </c:pt>
                <c:pt idx="356">
                  <c:v>16.0</c:v>
                </c:pt>
                <c:pt idx="357">
                  <c:v>16.0</c:v>
                </c:pt>
                <c:pt idx="358">
                  <c:v>16.0</c:v>
                </c:pt>
                <c:pt idx="359">
                  <c:v>16.0</c:v>
                </c:pt>
                <c:pt idx="360">
                  <c:v>16.0</c:v>
                </c:pt>
                <c:pt idx="361">
                  <c:v>16.0</c:v>
                </c:pt>
                <c:pt idx="362">
                  <c:v>16.0</c:v>
                </c:pt>
                <c:pt idx="363">
                  <c:v>16.0</c:v>
                </c:pt>
                <c:pt idx="364">
                  <c:v>15.0</c:v>
                </c:pt>
                <c:pt idx="365">
                  <c:v>16.0</c:v>
                </c:pt>
                <c:pt idx="366">
                  <c:v>15.0</c:v>
                </c:pt>
                <c:pt idx="367">
                  <c:v>16.0</c:v>
                </c:pt>
                <c:pt idx="368">
                  <c:v>16.0</c:v>
                </c:pt>
                <c:pt idx="369">
                  <c:v>16.0</c:v>
                </c:pt>
                <c:pt idx="370">
                  <c:v>16.0</c:v>
                </c:pt>
                <c:pt idx="371">
                  <c:v>16.0</c:v>
                </c:pt>
                <c:pt idx="372">
                  <c:v>15.0</c:v>
                </c:pt>
                <c:pt idx="373">
                  <c:v>16.0</c:v>
                </c:pt>
                <c:pt idx="374">
                  <c:v>16.0</c:v>
                </c:pt>
                <c:pt idx="375">
                  <c:v>16.0</c:v>
                </c:pt>
                <c:pt idx="376">
                  <c:v>15.0</c:v>
                </c:pt>
                <c:pt idx="377">
                  <c:v>15.0</c:v>
                </c:pt>
                <c:pt idx="378">
                  <c:v>16.0</c:v>
                </c:pt>
                <c:pt idx="379">
                  <c:v>16.0</c:v>
                </c:pt>
                <c:pt idx="380">
                  <c:v>16.0</c:v>
                </c:pt>
                <c:pt idx="381">
                  <c:v>16.0</c:v>
                </c:pt>
                <c:pt idx="382">
                  <c:v>16.0</c:v>
                </c:pt>
                <c:pt idx="383">
                  <c:v>16.0</c:v>
                </c:pt>
                <c:pt idx="384">
                  <c:v>16.0</c:v>
                </c:pt>
                <c:pt idx="385">
                  <c:v>16.0</c:v>
                </c:pt>
                <c:pt idx="386">
                  <c:v>16.0</c:v>
                </c:pt>
                <c:pt idx="387">
                  <c:v>16.0</c:v>
                </c:pt>
                <c:pt idx="388">
                  <c:v>15.0</c:v>
                </c:pt>
                <c:pt idx="389">
                  <c:v>16.0</c:v>
                </c:pt>
                <c:pt idx="390">
                  <c:v>16.0</c:v>
                </c:pt>
                <c:pt idx="391">
                  <c:v>16.0</c:v>
                </c:pt>
                <c:pt idx="392">
                  <c:v>16.0</c:v>
                </c:pt>
                <c:pt idx="393">
                  <c:v>16.0</c:v>
                </c:pt>
                <c:pt idx="394">
                  <c:v>16.0</c:v>
                </c:pt>
                <c:pt idx="395">
                  <c:v>16.0</c:v>
                </c:pt>
                <c:pt idx="396">
                  <c:v>16.0</c:v>
                </c:pt>
                <c:pt idx="397">
                  <c:v>15.0</c:v>
                </c:pt>
                <c:pt idx="398">
                  <c:v>16.0</c:v>
                </c:pt>
                <c:pt idx="399">
                  <c:v>16.0</c:v>
                </c:pt>
                <c:pt idx="400">
                  <c:v>16.0</c:v>
                </c:pt>
                <c:pt idx="401">
                  <c:v>15.0</c:v>
                </c:pt>
                <c:pt idx="402">
                  <c:v>16.0</c:v>
                </c:pt>
                <c:pt idx="403">
                  <c:v>16.0</c:v>
                </c:pt>
                <c:pt idx="404">
                  <c:v>16.0</c:v>
                </c:pt>
                <c:pt idx="405">
                  <c:v>16.0</c:v>
                </c:pt>
                <c:pt idx="406">
                  <c:v>16.0</c:v>
                </c:pt>
                <c:pt idx="407">
                  <c:v>16.0</c:v>
                </c:pt>
                <c:pt idx="408">
                  <c:v>16.0</c:v>
                </c:pt>
                <c:pt idx="409">
                  <c:v>16.0</c:v>
                </c:pt>
                <c:pt idx="410">
                  <c:v>16.0</c:v>
                </c:pt>
                <c:pt idx="411">
                  <c:v>16.0</c:v>
                </c:pt>
                <c:pt idx="412">
                  <c:v>16.0</c:v>
                </c:pt>
                <c:pt idx="413">
                  <c:v>16.0</c:v>
                </c:pt>
                <c:pt idx="414">
                  <c:v>16.0</c:v>
                </c:pt>
                <c:pt idx="415">
                  <c:v>16.0</c:v>
                </c:pt>
                <c:pt idx="416">
                  <c:v>16.0</c:v>
                </c:pt>
                <c:pt idx="417">
                  <c:v>16.0</c:v>
                </c:pt>
                <c:pt idx="418">
                  <c:v>16.0</c:v>
                </c:pt>
                <c:pt idx="419">
                  <c:v>16.0</c:v>
                </c:pt>
                <c:pt idx="420">
                  <c:v>16.0</c:v>
                </c:pt>
                <c:pt idx="421">
                  <c:v>16.0</c:v>
                </c:pt>
                <c:pt idx="422">
                  <c:v>16.0</c:v>
                </c:pt>
                <c:pt idx="423">
                  <c:v>16.0</c:v>
                </c:pt>
                <c:pt idx="424">
                  <c:v>16.0</c:v>
                </c:pt>
                <c:pt idx="425">
                  <c:v>16.0</c:v>
                </c:pt>
                <c:pt idx="426">
                  <c:v>16.0</c:v>
                </c:pt>
                <c:pt idx="427">
                  <c:v>16.0</c:v>
                </c:pt>
                <c:pt idx="428">
                  <c:v>16.0</c:v>
                </c:pt>
                <c:pt idx="429">
                  <c:v>16.0</c:v>
                </c:pt>
                <c:pt idx="430">
                  <c:v>16.0</c:v>
                </c:pt>
                <c:pt idx="431">
                  <c:v>16.0</c:v>
                </c:pt>
                <c:pt idx="432">
                  <c:v>16.0</c:v>
                </c:pt>
                <c:pt idx="433">
                  <c:v>16.0</c:v>
                </c:pt>
                <c:pt idx="434">
                  <c:v>16.0</c:v>
                </c:pt>
                <c:pt idx="435">
                  <c:v>16.0</c:v>
                </c:pt>
                <c:pt idx="436">
                  <c:v>16.0</c:v>
                </c:pt>
                <c:pt idx="437">
                  <c:v>16.0</c:v>
                </c:pt>
                <c:pt idx="438">
                  <c:v>16.0</c:v>
                </c:pt>
                <c:pt idx="439">
                  <c:v>16.0</c:v>
                </c:pt>
                <c:pt idx="440">
                  <c:v>16.0</c:v>
                </c:pt>
                <c:pt idx="441">
                  <c:v>16.0</c:v>
                </c:pt>
                <c:pt idx="442">
                  <c:v>16.0</c:v>
                </c:pt>
                <c:pt idx="443">
                  <c:v>16.0</c:v>
                </c:pt>
                <c:pt idx="444">
                  <c:v>16.0</c:v>
                </c:pt>
                <c:pt idx="445">
                  <c:v>16.0</c:v>
                </c:pt>
                <c:pt idx="446">
                  <c:v>16.0</c:v>
                </c:pt>
                <c:pt idx="447">
                  <c:v>16.0</c:v>
                </c:pt>
                <c:pt idx="448">
                  <c:v>16.0</c:v>
                </c:pt>
                <c:pt idx="449">
                  <c:v>16.0</c:v>
                </c:pt>
                <c:pt idx="450">
                  <c:v>16.0</c:v>
                </c:pt>
                <c:pt idx="451">
                  <c:v>16.0</c:v>
                </c:pt>
                <c:pt idx="452">
                  <c:v>16.0</c:v>
                </c:pt>
                <c:pt idx="453">
                  <c:v>16.0</c:v>
                </c:pt>
                <c:pt idx="454">
                  <c:v>16.0</c:v>
                </c:pt>
                <c:pt idx="455">
                  <c:v>16.0</c:v>
                </c:pt>
                <c:pt idx="456">
                  <c:v>16.0</c:v>
                </c:pt>
                <c:pt idx="457">
                  <c:v>16.0</c:v>
                </c:pt>
                <c:pt idx="458">
                  <c:v>16.0</c:v>
                </c:pt>
                <c:pt idx="459">
                  <c:v>16.0</c:v>
                </c:pt>
                <c:pt idx="460">
                  <c:v>16.0</c:v>
                </c:pt>
                <c:pt idx="461">
                  <c:v>16.0</c:v>
                </c:pt>
                <c:pt idx="462">
                  <c:v>15.0</c:v>
                </c:pt>
                <c:pt idx="463">
                  <c:v>16.0</c:v>
                </c:pt>
                <c:pt idx="464">
                  <c:v>16.0</c:v>
                </c:pt>
                <c:pt idx="465">
                  <c:v>15.0</c:v>
                </c:pt>
                <c:pt idx="466">
                  <c:v>16.0</c:v>
                </c:pt>
                <c:pt idx="467">
                  <c:v>16.0</c:v>
                </c:pt>
                <c:pt idx="468">
                  <c:v>16.0</c:v>
                </c:pt>
                <c:pt idx="469">
                  <c:v>16.0</c:v>
                </c:pt>
                <c:pt idx="470">
                  <c:v>16.0</c:v>
                </c:pt>
                <c:pt idx="471">
                  <c:v>16.0</c:v>
                </c:pt>
                <c:pt idx="472">
                  <c:v>16.0</c:v>
                </c:pt>
                <c:pt idx="473">
                  <c:v>16.0</c:v>
                </c:pt>
                <c:pt idx="474">
                  <c:v>16.0</c:v>
                </c:pt>
                <c:pt idx="475">
                  <c:v>16.0</c:v>
                </c:pt>
                <c:pt idx="476">
                  <c:v>16.0</c:v>
                </c:pt>
                <c:pt idx="477">
                  <c:v>16.0</c:v>
                </c:pt>
                <c:pt idx="478">
                  <c:v>15.0</c:v>
                </c:pt>
                <c:pt idx="479">
                  <c:v>16.0</c:v>
                </c:pt>
                <c:pt idx="480">
                  <c:v>16.0</c:v>
                </c:pt>
                <c:pt idx="481">
                  <c:v>16.0</c:v>
                </c:pt>
                <c:pt idx="482">
                  <c:v>16.0</c:v>
                </c:pt>
                <c:pt idx="483">
                  <c:v>16.0</c:v>
                </c:pt>
                <c:pt idx="484">
                  <c:v>16.0</c:v>
                </c:pt>
                <c:pt idx="485">
                  <c:v>15.0</c:v>
                </c:pt>
                <c:pt idx="486">
                  <c:v>16.0</c:v>
                </c:pt>
                <c:pt idx="487">
                  <c:v>16.0</c:v>
                </c:pt>
                <c:pt idx="488">
                  <c:v>16.0</c:v>
                </c:pt>
                <c:pt idx="489">
                  <c:v>16.0</c:v>
                </c:pt>
                <c:pt idx="490">
                  <c:v>16.0</c:v>
                </c:pt>
                <c:pt idx="491">
                  <c:v>16.0</c:v>
                </c:pt>
                <c:pt idx="492">
                  <c:v>16.0</c:v>
                </c:pt>
                <c:pt idx="493">
                  <c:v>16.0</c:v>
                </c:pt>
                <c:pt idx="494">
                  <c:v>16.0</c:v>
                </c:pt>
                <c:pt idx="495">
                  <c:v>16.0</c:v>
                </c:pt>
                <c:pt idx="496">
                  <c:v>16.0</c:v>
                </c:pt>
                <c:pt idx="497">
                  <c:v>16.0</c:v>
                </c:pt>
                <c:pt idx="498">
                  <c:v>16.0</c:v>
                </c:pt>
                <c:pt idx="499">
                  <c:v>16.0</c:v>
                </c:pt>
                <c:pt idx="500">
                  <c:v>16.0</c:v>
                </c:pt>
                <c:pt idx="501">
                  <c:v>16.0</c:v>
                </c:pt>
                <c:pt idx="502">
                  <c:v>16.0</c:v>
                </c:pt>
                <c:pt idx="503">
                  <c:v>16.0</c:v>
                </c:pt>
                <c:pt idx="504">
                  <c:v>16.0</c:v>
                </c:pt>
                <c:pt idx="505">
                  <c:v>16.0</c:v>
                </c:pt>
                <c:pt idx="506">
                  <c:v>16.0</c:v>
                </c:pt>
                <c:pt idx="507">
                  <c:v>16.0</c:v>
                </c:pt>
                <c:pt idx="508">
                  <c:v>16.0</c:v>
                </c:pt>
                <c:pt idx="509">
                  <c:v>16.0</c:v>
                </c:pt>
                <c:pt idx="510">
                  <c:v>16.0</c:v>
                </c:pt>
                <c:pt idx="511">
                  <c:v>16.0</c:v>
                </c:pt>
                <c:pt idx="512">
                  <c:v>16.0</c:v>
                </c:pt>
                <c:pt idx="513">
                  <c:v>16.0</c:v>
                </c:pt>
                <c:pt idx="514">
                  <c:v>16.0</c:v>
                </c:pt>
                <c:pt idx="515">
                  <c:v>16.0</c:v>
                </c:pt>
                <c:pt idx="516">
                  <c:v>16.0</c:v>
                </c:pt>
                <c:pt idx="517">
                  <c:v>16.0</c:v>
                </c:pt>
                <c:pt idx="518">
                  <c:v>16.0</c:v>
                </c:pt>
                <c:pt idx="519">
                  <c:v>13.0</c:v>
                </c:pt>
                <c:pt idx="520">
                  <c:v>13.0</c:v>
                </c:pt>
                <c:pt idx="521">
                  <c:v>9.0</c:v>
                </c:pt>
                <c:pt idx="522">
                  <c:v>9.0</c:v>
                </c:pt>
                <c:pt idx="523">
                  <c:v>6.0</c:v>
                </c:pt>
                <c:pt idx="524">
                  <c:v>4.0</c:v>
                </c:pt>
                <c:pt idx="525">
                  <c:v>2.0</c:v>
                </c:pt>
                <c:pt idx="526">
                  <c:v>2.0</c:v>
                </c:pt>
                <c:pt idx="527">
                  <c:v>2.0</c:v>
                </c:pt>
                <c:pt idx="528">
                  <c:v>2.0</c:v>
                </c:pt>
                <c:pt idx="529">
                  <c:v>1.0</c:v>
                </c:pt>
                <c:pt idx="530">
                  <c:v>1.0</c:v>
                </c:pt>
                <c:pt idx="531">
                  <c:v>0.0</c:v>
                </c:pt>
                <c:pt idx="532">
                  <c:v>0.0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764587256"/>
        <c:axId val="1761952936"/>
      </c:scatterChart>
      <c:valAx>
        <c:axId val="1764587256"/>
        <c:scaling>
          <c:orientation val="minMax"/>
          <c:max val="4.0"/>
        </c:scaling>
        <c:delete val="0"/>
        <c:axPos val="b"/>
        <c:majorGridlines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Execution Time [s]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1761952936"/>
        <c:crosses val="autoZero"/>
        <c:crossBetween val="midCat"/>
      </c:valAx>
      <c:valAx>
        <c:axId val="1761952936"/>
        <c:scaling>
          <c:orientation val="minMax"/>
          <c:max val="18.0"/>
          <c:min val="0.0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1764587256"/>
        <c:crosses val="autoZero"/>
        <c:crossBetween val="midCat"/>
        <c:majorUnit val="4.0"/>
      </c:valAx>
    </c:plotArea>
    <c:plotVisOnly val="1"/>
    <c:dispBlanksAs val="gap"/>
    <c:showDLblsOverMax val="0"/>
  </c:chart>
  <c:spPr>
    <a:ln>
      <a:noFill/>
    </a:ln>
  </c:spPr>
  <c:txPr>
    <a:bodyPr/>
    <a:lstStyle/>
    <a:p>
      <a:pPr>
        <a:defRPr sz="1000">
          <a:latin typeface="Times New Roman"/>
          <a:ea typeface="DejaVu Serif Condensed" pitchFamily="18" charset="0"/>
          <a:cs typeface="Times New Roman"/>
        </a:defRPr>
      </a:pPr>
      <a:endParaRPr lang="en-US"/>
    </a:p>
  </c:tx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'Tune-scale'!$B$7</c:f>
              <c:strCache>
                <c:ptCount val="1"/>
                <c:pt idx="0">
                  <c:v>Direct Kernel</c:v>
                </c:pt>
              </c:strCache>
            </c:strRef>
          </c:tx>
          <c:spPr>
            <a:ln w="25400" cmpd="sng">
              <a:solidFill>
                <a:schemeClr val="tx1">
                  <a:lumMod val="95000"/>
                  <a:lumOff val="5000"/>
                </a:schemeClr>
              </a:solidFill>
              <a:prstDash val="solid"/>
            </a:ln>
          </c:spPr>
          <c:invertIfNegative val="0"/>
          <c:dLbls>
            <c:numFmt formatCode="#,##0.00" sourceLinked="0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'Tune-scale'!$A$8:$A$12</c:f>
              <c:strCache>
                <c:ptCount val="5"/>
                <c:pt idx="0">
                  <c:v>bulk+static</c:v>
                </c:pt>
                <c:pt idx="1">
                  <c:v>bulk+dyn</c:v>
                </c:pt>
                <c:pt idx="2">
                  <c:v>fg-data-driven</c:v>
                </c:pt>
                <c:pt idx="3">
                  <c:v>bulk+dyn+tile</c:v>
                </c:pt>
                <c:pt idx="4">
                  <c:v>data-drive+tile</c:v>
                </c:pt>
              </c:strCache>
            </c:strRef>
          </c:cat>
          <c:val>
            <c:numRef>
              <c:f>'Tune-scale'!$B$8:$B$12</c:f>
              <c:numCache>
                <c:formatCode>General</c:formatCode>
                <c:ptCount val="5"/>
                <c:pt idx="0">
                  <c:v>1.10105572512685</c:v>
                </c:pt>
                <c:pt idx="1">
                  <c:v>1.142559874555594</c:v>
                </c:pt>
                <c:pt idx="2">
                  <c:v>1.154675318911829</c:v>
                </c:pt>
                <c:pt idx="3">
                  <c:v>1.099100828301023</c:v>
                </c:pt>
                <c:pt idx="4">
                  <c:v>1.092968546216047</c:v>
                </c:pt>
              </c:numCache>
            </c:numRef>
          </c:val>
        </c:ser>
        <c:ser>
          <c:idx val="1"/>
          <c:order val="1"/>
          <c:tx>
            <c:strRef>
              <c:f>'Tune-scale'!$C$7</c:f>
              <c:strCache>
                <c:ptCount val="1"/>
                <c:pt idx="0">
                  <c:v>Pointwise Kernel</c:v>
                </c:pt>
              </c:strCache>
            </c:strRef>
          </c:tx>
          <c:spPr>
            <a:pattFill prst="dkUpDiag">
              <a:fgClr>
                <a:schemeClr val="accent2"/>
              </a:fgClr>
              <a:bgClr>
                <a:prstClr val="white"/>
              </a:bgClr>
            </a:pattFill>
            <a:ln w="25400">
              <a:solidFill>
                <a:schemeClr val="tx1">
                  <a:lumMod val="95000"/>
                  <a:lumOff val="5000"/>
                </a:schemeClr>
              </a:solidFill>
            </a:ln>
          </c:spPr>
          <c:invertIfNegative val="0"/>
          <c:dLbls>
            <c:numFmt formatCode="#,##0.00" sourceLinked="0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'Tune-scale'!$A$8:$A$12</c:f>
              <c:strCache>
                <c:ptCount val="5"/>
                <c:pt idx="0">
                  <c:v>bulk+static</c:v>
                </c:pt>
                <c:pt idx="1">
                  <c:v>bulk+dyn</c:v>
                </c:pt>
                <c:pt idx="2">
                  <c:v>fg-data-driven</c:v>
                </c:pt>
                <c:pt idx="3">
                  <c:v>bulk+dyn+tile</c:v>
                </c:pt>
                <c:pt idx="4">
                  <c:v>data-drive+tile</c:v>
                </c:pt>
              </c:strCache>
            </c:strRef>
          </c:cat>
          <c:val>
            <c:numRef>
              <c:f>'Tune-scale'!$C$8:$C$12</c:f>
              <c:numCache>
                <c:formatCode>General</c:formatCode>
                <c:ptCount val="5"/>
                <c:pt idx="0">
                  <c:v>1.192607339088954</c:v>
                </c:pt>
                <c:pt idx="1">
                  <c:v>2.534599677491432</c:v>
                </c:pt>
                <c:pt idx="2">
                  <c:v>1.534526991921133</c:v>
                </c:pt>
                <c:pt idx="3">
                  <c:v>1.180957885731612</c:v>
                </c:pt>
                <c:pt idx="4">
                  <c:v>1.166888211470155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-2032499272"/>
        <c:axId val="1764245992"/>
      </c:barChart>
      <c:catAx>
        <c:axId val="-2032499272"/>
        <c:scaling>
          <c:orientation val="minMax"/>
        </c:scaling>
        <c:delete val="0"/>
        <c:axPos val="b"/>
        <c:majorTickMark val="out"/>
        <c:minorTickMark val="none"/>
        <c:tickLblPos val="nextTo"/>
        <c:crossAx val="1764245992"/>
        <c:crosses val="autoZero"/>
        <c:auto val="1"/>
        <c:lblAlgn val="ctr"/>
        <c:lblOffset val="100"/>
        <c:noMultiLvlLbl val="0"/>
      </c:catAx>
      <c:valAx>
        <c:axId val="1764245992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Work Time Inflation Factor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-2032499272"/>
        <c:crosses val="autoZero"/>
        <c:crossBetween val="between"/>
      </c:valAx>
    </c:plotArea>
    <c:legend>
      <c:legendPos val="tr"/>
      <c:layout>
        <c:manualLayout>
          <c:xMode val="edge"/>
          <c:yMode val="edge"/>
          <c:x val="0.61922848459732"/>
          <c:y val="0.0409297900262467"/>
          <c:w val="0.334449049132016"/>
          <c:h val="0.115453193350831"/>
        </c:manualLayout>
      </c:layout>
      <c:overlay val="1"/>
      <c:spPr>
        <a:solidFill>
          <a:schemeClr val="bg2"/>
        </a:solidFill>
        <a:ln>
          <a:solidFill>
            <a:srgbClr val="7F7F7F"/>
          </a:solidFill>
        </a:ln>
      </c:spPr>
    </c:legend>
    <c:plotVisOnly val="1"/>
    <c:dispBlanksAs val="gap"/>
    <c:showDLblsOverMax val="0"/>
  </c:chart>
  <c:spPr>
    <a:ln>
      <a:noFill/>
    </a:ln>
  </c:spPr>
  <c:txPr>
    <a:bodyPr/>
    <a:lstStyle/>
    <a:p>
      <a:pPr>
        <a:defRPr sz="1200">
          <a:latin typeface="Arial"/>
          <a:ea typeface="DejaVu Serif Condensed" pitchFamily="18" charset="0"/>
          <a:cs typeface="Arial"/>
        </a:defRPr>
      </a:pPr>
      <a:endParaRPr lang="en-US"/>
    </a:p>
  </c:txPr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35" charset="0"/>
                <a:ea typeface="ＭＳ Ｐゴシック" pitchFamily="35" charset="-128"/>
                <a:cs typeface="ＭＳ Ｐゴシック" pitchFamily="35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849A303C-514D-784D-A67B-CDBC36ECB4DC}" type="datetime1">
              <a:rPr lang="en-US"/>
              <a:pPr>
                <a:defRPr/>
              </a:pPr>
              <a:t>10/2/16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35" charset="0"/>
                <a:ea typeface="ＭＳ Ｐゴシック" pitchFamily="35" charset="-128"/>
                <a:cs typeface="ＭＳ Ｐゴシック" pitchFamily="35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2B911B05-4A00-8846-A8DF-3C4867254DF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20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35" charset="0"/>
                <a:ea typeface="ＭＳ Ｐゴシック" pitchFamily="35" charset="-128"/>
                <a:cs typeface="ＭＳ Ｐゴシック" pitchFamily="35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BAC66CE6-8872-E742-8346-0B0959AB5222}" type="datetime1">
              <a:rPr lang="en-US"/>
              <a:pPr>
                <a:defRPr/>
              </a:pPr>
              <a:t>10/2/16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35" charset="0"/>
                <a:ea typeface="ＭＳ Ｐゴシック" pitchFamily="35" charset="-128"/>
                <a:cs typeface="ＭＳ Ｐゴシック" pitchFamily="35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525568F3-58BC-EA4B-A129-DEBE1E5BC28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28935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65" charset="-128"/>
        <a:cs typeface="ＭＳ Ｐゴシック" pitchFamily="-65" charset="-128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65" charset="-128"/>
        <a:cs typeface="ＭＳ Ｐゴシック" charset="0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65" charset="-128"/>
        <a:cs typeface="ＭＳ Ｐゴシック" charset="0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65" charset="-128"/>
        <a:cs typeface="ＭＳ Ｐゴシック" charset="0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65" charset="-128"/>
        <a:cs typeface="ＭＳ Ｐゴシック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468354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468354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468354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468354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468354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468354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468354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468354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pitchFamily="-65" charset="-128"/>
                <a:cs typeface="ＭＳ Ｐゴシック" pitchFamily="-65" charset="-128"/>
              </a:rPr>
              <a:t>point wise multiplication (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pitchFamily="-65" charset="-128"/>
                <a:cs typeface="ＭＳ Ｐゴシック" pitchFamily="-65" charset="-128"/>
              </a:rPr>
              <a:t>Hadamard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pitchFamily="-65" charset="-128"/>
                <a:cs typeface="ＭＳ Ｐゴシック" pitchFamily="-65" charset="-128"/>
              </a:rPr>
              <a:t> product) of complex vectors</a:t>
            </a:r>
          </a:p>
          <a:p>
            <a:r>
              <a:rPr lang="fr-FR" sz="1200" kern="1200" dirty="0" smtClean="0">
                <a:solidFill>
                  <a:schemeClr val="tx1"/>
                </a:solidFill>
                <a:latin typeface="+mn-lt"/>
                <a:ea typeface="ＭＳ Ｐゴシック" pitchFamily="-65" charset="-128"/>
                <a:cs typeface="ＭＳ Ｐゴシック" pitchFamily="-65" charset="-128"/>
              </a:rPr>
              <a:t>z = x * y </a:t>
            </a:r>
          </a:p>
          <a:p>
            <a:r>
              <a:rPr lang="hr-HR" sz="1200" kern="1200" dirty="0" smtClean="0">
                <a:solidFill>
                  <a:schemeClr val="tx1"/>
                </a:solidFill>
                <a:latin typeface="+mn-lt"/>
                <a:ea typeface="ＭＳ Ｐゴシック" pitchFamily="-65" charset="-128"/>
                <a:cs typeface="ＭＳ Ｐゴシック" pitchFamily="-65" charset="-128"/>
              </a:rPr>
              <a:t>|z| = |x| = |y| = np * 2 * sizeof(double) = 2016 * 2 * 8 =  32 KB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pitchFamily="-65" charset="-128"/>
                <a:cs typeface="ＭＳ Ｐゴシック" pitchFamily="-65" charset="-128"/>
              </a:rPr>
              <a:t>Total data per multiplication: 32KB * 3 = 96KB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pitchFamily="-65" charset="-128"/>
                <a:cs typeface="ＭＳ Ｐゴシック" pitchFamily="-65" charset="-128"/>
              </a:rPr>
              <a:t>Total operations: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pitchFamily="-65" charset="-128"/>
                <a:cs typeface="ＭＳ Ｐゴシック" pitchFamily="-65" charset="-128"/>
              </a:rPr>
              <a:t>np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pitchFamily="-65" charset="-128"/>
                <a:cs typeface="ＭＳ Ｐゴシック" pitchFamily="-65" charset="-128"/>
              </a:rPr>
              <a:t> * 2 (complex number) * 4 ops = 16K ops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pitchFamily="-65" charset="-128"/>
                <a:cs typeface="ＭＳ Ｐゴシック" pitchFamily="-65" charset="-128"/>
              </a:rPr>
              <a:t>Theoretical arithmetic intensity = 96/16 = 1/6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25568F3-58BC-EA4B-A129-DEBE1E5BC283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3140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468354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pitchFamily="-65" charset="-128"/>
                <a:cs typeface="ＭＳ Ｐゴシック" pitchFamily="-65" charset="-128"/>
              </a:rPr>
              <a:t>point wise multiplication (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pitchFamily="-65" charset="-128"/>
                <a:cs typeface="ＭＳ Ｐゴシック" pitchFamily="-65" charset="-128"/>
              </a:rPr>
              <a:t>Hadamard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pitchFamily="-65" charset="-128"/>
                <a:cs typeface="ＭＳ Ｐゴシック" pitchFamily="-65" charset="-128"/>
              </a:rPr>
              <a:t> product) of complex vectors</a:t>
            </a:r>
          </a:p>
          <a:p>
            <a:r>
              <a:rPr lang="fr-FR" sz="1200" kern="1200" dirty="0" smtClean="0">
                <a:solidFill>
                  <a:schemeClr val="tx1"/>
                </a:solidFill>
                <a:latin typeface="+mn-lt"/>
                <a:ea typeface="ＭＳ Ｐゴシック" pitchFamily="-65" charset="-128"/>
                <a:cs typeface="ＭＳ Ｐゴシック" pitchFamily="-65" charset="-128"/>
              </a:rPr>
              <a:t>z = x * y </a:t>
            </a:r>
          </a:p>
          <a:p>
            <a:r>
              <a:rPr lang="hr-HR" sz="1200" kern="1200" dirty="0" smtClean="0">
                <a:solidFill>
                  <a:schemeClr val="tx1"/>
                </a:solidFill>
                <a:latin typeface="+mn-lt"/>
                <a:ea typeface="ＭＳ Ｐゴシック" pitchFamily="-65" charset="-128"/>
                <a:cs typeface="ＭＳ Ｐゴシック" pitchFamily="-65" charset="-128"/>
              </a:rPr>
              <a:t>|z| = |x| = |y| = np * 2 * sizeof(double) = 2016 * 2 * 8 =  32 KB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pitchFamily="-65" charset="-128"/>
                <a:cs typeface="ＭＳ Ｐゴシック" pitchFamily="-65" charset="-128"/>
              </a:rPr>
              <a:t>Total data per multiplication: 32KB * 3 = 96KB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pitchFamily="-65" charset="-128"/>
                <a:cs typeface="ＭＳ Ｐゴシック" pitchFamily="-65" charset="-128"/>
              </a:rPr>
              <a:t>Total operations: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ＭＳ Ｐゴシック" pitchFamily="-65" charset="-128"/>
                <a:cs typeface="ＭＳ Ｐゴシック" pitchFamily="-65" charset="-128"/>
              </a:rPr>
              <a:t>np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pitchFamily="-65" charset="-128"/>
                <a:cs typeface="ＭＳ Ｐゴシック" pitchFamily="-65" charset="-128"/>
              </a:rPr>
              <a:t> * 2 (complex number) * 4 ops = 16K ops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pitchFamily="-65" charset="-128"/>
                <a:cs typeface="ＭＳ Ｐゴシック" pitchFamily="-65" charset="-128"/>
              </a:rPr>
              <a:t>Theoretical arithmetic intensity = 96/16 = 1/6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25568F3-58BC-EA4B-A129-DEBE1E5BC283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610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468354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468354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468354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468354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468354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Relationship Id="rId3" Type="http://schemas.openxmlformats.org/officeDocument/2006/relationships/image" Target="../media/image5.jpe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Relationship Id="rId3" Type="http://schemas.openxmlformats.org/officeDocument/2006/relationships/image" Target="../media/image5.jpe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Relationship Id="rId3" Type="http://schemas.openxmlformats.org/officeDocument/2006/relationships/image" Target="../media/image5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doe_black.jpg"/>
          <p:cNvPicPr>
            <a:picLocks noChangeAspect="1"/>
          </p:cNvPicPr>
          <p:nvPr/>
        </p:nvPicPr>
        <p:blipFill>
          <a:blip r:embed="rId2">
            <a:alphaModFix amt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4963" y="6456363"/>
            <a:ext cx="960437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74901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7" descr="title header_Blue_646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106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8" descr="title footer_Blue_646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794500"/>
            <a:ext cx="9144000" cy="6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90600" y="3124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rgbClr val="0000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990600" y="1676400"/>
            <a:ext cx="7696200" cy="1066800"/>
          </a:xfrm>
        </p:spPr>
        <p:txBody>
          <a:bodyPr>
            <a:normAutofit/>
          </a:bodyPr>
          <a:lstStyle>
            <a:lvl1pPr algn="l">
              <a:defRPr sz="3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9933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 descr="slide footer_blue_646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24600"/>
            <a:ext cx="9144000" cy="53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7" descr="slide header_646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5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A796C81-F1FC-A04C-83D8-B178DC643662}" type="datetime1">
              <a:rPr lang="en-US" smtClean="0"/>
              <a:t>10/2/16</a:t>
            </a:fld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B766D63-E39E-C948-8A7F-F2792F7F03C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5291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5" descr="slide footer_blue_646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24600"/>
            <a:ext cx="9144000" cy="53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7" descr="slide header_646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5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AE5E3C9-220D-534D-9860-A76D97479D37}" type="datetime1">
              <a:rPr lang="en-US" smtClean="0"/>
              <a:t>10/2/16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B290BBF-EE41-F145-A3D6-20A542BE549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0201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 descr="slide footer_blue_646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24600"/>
            <a:ext cx="9144000" cy="53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7" descr="slide header_646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5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89DCF22-814B-A944-9314-41F999281F8B}" type="datetime1">
              <a:rPr lang="en-US" smtClean="0"/>
              <a:t>10/2/16</a:t>
            </a:fld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96FE2D7-D474-4742-A756-EC6F2C01D09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2043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7010400" y="6569075"/>
            <a:ext cx="1371600" cy="2127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>
                <a:solidFill>
                  <a:srgbClr val="5F5F5F"/>
                </a:solidFill>
                <a:latin typeface="Calibri" charset="0"/>
              </a:defRPr>
            </a:lvl1pPr>
          </a:lstStyle>
          <a:p>
            <a:pPr>
              <a:defRPr/>
            </a:pPr>
            <a:fld id="{A6EBDA29-8576-054C-9775-F3330CF145A2}" type="datetime1">
              <a:rPr lang="en-US" smtClean="0"/>
              <a:t>10/2/16</a:t>
            </a:fld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492875"/>
            <a:ext cx="3810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900">
                <a:solidFill>
                  <a:srgbClr val="5F5F5F"/>
                </a:solidFill>
              </a:defRPr>
            </a:lvl1pPr>
          </a:lstStyle>
          <a:p>
            <a:pPr>
              <a:defRPr/>
            </a:pPr>
            <a:fld id="{6584A957-3627-1349-8EB0-49515D1558C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48" r:id="rId1"/>
    <p:sldLayoutId id="2147483949" r:id="rId2"/>
    <p:sldLayoutId id="2147483950" r:id="rId3"/>
    <p:sldLayoutId id="2147483951" r:id="rId4"/>
  </p:sldLayoutIdLst>
  <p:hf hdr="0" dt="0"/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2600" b="1" kern="1200">
          <a:solidFill>
            <a:srgbClr val="1F497D"/>
          </a:solidFill>
          <a:latin typeface="Trebuchet MS"/>
          <a:ea typeface="ＭＳ Ｐゴシック" pitchFamily="-112" charset="-128"/>
          <a:cs typeface="Trebuchet MS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1F497D"/>
          </a:solidFill>
          <a:latin typeface="Trebuchet MS" pitchFamily="-112" charset="0"/>
          <a:ea typeface="ＭＳ Ｐゴシック" pitchFamily="-112" charset="-128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1F497D"/>
          </a:solidFill>
          <a:latin typeface="Trebuchet MS" pitchFamily="-112" charset="0"/>
          <a:ea typeface="ＭＳ Ｐゴシック" pitchFamily="-112" charset="-128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1F497D"/>
          </a:solidFill>
          <a:latin typeface="Trebuchet MS" pitchFamily="-112" charset="0"/>
          <a:ea typeface="ＭＳ Ｐゴシック" pitchFamily="-112" charset="-128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1F497D"/>
          </a:solidFill>
          <a:latin typeface="Trebuchet MS" pitchFamily="-112" charset="0"/>
          <a:ea typeface="ＭＳ Ｐゴシック" pitchFamily="-112" charset="-128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Trebuchet MS" pitchFamily="-112" charset="0"/>
          <a:ea typeface="ＭＳ Ｐゴシック" pitchFamily="-112" charset="-128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Trebuchet MS" pitchFamily="-112" charset="0"/>
          <a:ea typeface="ＭＳ Ｐゴシック" pitchFamily="-112" charset="-128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Trebuchet MS" pitchFamily="-112" charset="0"/>
          <a:ea typeface="ＭＳ Ｐゴシック" pitchFamily="-112" charset="-128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Trebuchet MS" pitchFamily="-112" charset="0"/>
          <a:ea typeface="ＭＳ Ｐゴシック" pitchFamily="-112" charset="-128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Clr>
          <a:srgbClr val="1F497D"/>
        </a:buClr>
        <a:buFont typeface="Wingdings" charset="0"/>
        <a:buChar char="§"/>
        <a:defRPr kern="1200">
          <a:solidFill>
            <a:srgbClr val="000000"/>
          </a:solidFill>
          <a:latin typeface="+mn-lt"/>
          <a:ea typeface="ＭＳ Ｐゴシック" pitchFamily="-112" charset="-128"/>
          <a:cs typeface="ＭＳ Ｐゴシック" pitchFamily="-112" charset="-128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Clr>
          <a:srgbClr val="1F497D"/>
        </a:buClr>
        <a:buFont typeface="Arial" charset="0"/>
        <a:buChar char="–"/>
        <a:defRPr sz="1600" kern="1200">
          <a:solidFill>
            <a:srgbClr val="000000"/>
          </a:solidFill>
          <a:latin typeface="+mn-lt"/>
          <a:ea typeface="ＭＳ Ｐゴシック" pitchFamily="-112" charset="-128"/>
          <a:cs typeface="ＭＳ Ｐゴシック" charset="0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Clr>
          <a:srgbClr val="1F497D"/>
        </a:buClr>
        <a:buFont typeface="Arial" charset="0"/>
        <a:buChar char="•"/>
        <a:defRPr sz="1400" kern="1200">
          <a:solidFill>
            <a:srgbClr val="000000"/>
          </a:solidFill>
          <a:latin typeface="+mn-lt"/>
          <a:ea typeface="ＭＳ Ｐゴシック" pitchFamily="-112" charset="-128"/>
          <a:cs typeface="ＭＳ Ｐゴシック" charset="0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Clr>
          <a:srgbClr val="1F497D"/>
        </a:buClr>
        <a:buFont typeface="Arial" charset="0"/>
        <a:buChar char="–"/>
        <a:defRPr sz="1400" kern="1200">
          <a:solidFill>
            <a:srgbClr val="000000"/>
          </a:solidFill>
          <a:latin typeface="+mn-lt"/>
          <a:ea typeface="ＭＳ Ｐゴシック" pitchFamily="-112" charset="-128"/>
          <a:cs typeface="ＭＳ Ｐゴシック" charset="0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Clr>
          <a:srgbClr val="1F497D"/>
        </a:buClr>
        <a:buFont typeface="Arial" charset="0"/>
        <a:buChar char="»"/>
        <a:defRPr sz="1400" kern="1200">
          <a:solidFill>
            <a:srgbClr val="000000"/>
          </a:solidFill>
          <a:latin typeface="+mn-lt"/>
          <a:ea typeface="ＭＳ Ｐゴシック" pitchFamily="-112" charset="-128"/>
          <a:cs typeface="ＭＳ Ｐゴシック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1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chart" Target="../charts/chart2.xml"/><Relationship Id="rId7" Type="http://schemas.openxmlformats.org/officeDocument/2006/relationships/chart" Target="../charts/chart3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4" Type="http://schemas.openxmlformats.org/officeDocument/2006/relationships/image" Target="../media/image27.emf"/><Relationship Id="rId5" Type="http://schemas.openxmlformats.org/officeDocument/2006/relationships/image" Target="../media/image28.emf"/><Relationship Id="rId6" Type="http://schemas.openxmlformats.org/officeDocument/2006/relationships/image" Target="../media/image29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chart" Target="../charts/chart4.xml"/><Relationship Id="rId5" Type="http://schemas.openxmlformats.org/officeDocument/2006/relationships/chart" Target="../charts/chart5.xml"/><Relationship Id="rId6" Type="http://schemas.openxmlformats.org/officeDocument/2006/relationships/chart" Target="../charts/chart6.xml"/><Relationship Id="rId7" Type="http://schemas.openxmlformats.org/officeDocument/2006/relationships/chart" Target="../charts/chart7.xml"/><Relationship Id="rId8" Type="http://schemas.openxmlformats.org/officeDocument/2006/relationships/chart" Target="../charts/chart8.xml"/><Relationship Id="rId9" Type="http://schemas.openxmlformats.org/officeDocument/2006/relationships/chart" Target="../charts/chart9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0.xml"/><Relationship Id="rId4" Type="http://schemas.openxmlformats.org/officeDocument/2006/relationships/chart" Target="../charts/chart11.xml"/><Relationship Id="rId5" Type="http://schemas.openxmlformats.org/officeDocument/2006/relationships/chart" Target="../charts/chart12.xml"/><Relationship Id="rId6" Type="http://schemas.openxmlformats.org/officeDocument/2006/relationships/chart" Target="../charts/chart13.xml"/><Relationship Id="rId7" Type="http://schemas.openxmlformats.org/officeDocument/2006/relationships/chart" Target="../charts/chart14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1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1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4" Type="http://schemas.openxmlformats.org/officeDocument/2006/relationships/image" Target="../media/image11.emf"/><Relationship Id="rId5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Subtitle 2"/>
          <p:cNvSpPr>
            <a:spLocks noGrp="1"/>
          </p:cNvSpPr>
          <p:nvPr>
            <p:ph type="subTitle" idx="1"/>
          </p:nvPr>
        </p:nvSpPr>
        <p:spPr>
          <a:xfrm>
            <a:off x="983424" y="2818058"/>
            <a:ext cx="7315200" cy="2744542"/>
          </a:xfrm>
        </p:spPr>
        <p:txBody>
          <a:bodyPr/>
          <a:lstStyle/>
          <a:p>
            <a:pPr algn="ctr"/>
            <a:r>
              <a:rPr lang="en-US" sz="2000" b="1" dirty="0" err="1"/>
              <a:t>Abdelhalim</a:t>
            </a:r>
            <a:r>
              <a:rPr lang="en-US" sz="2000" b="1" dirty="0"/>
              <a:t> </a:t>
            </a:r>
            <a:r>
              <a:rPr lang="en-US" sz="2000" b="1" dirty="0" err="1" smtClean="0"/>
              <a:t>Amer</a:t>
            </a:r>
            <a:r>
              <a:rPr lang="en-US" sz="2000" b="1" dirty="0" smtClean="0"/>
              <a:t> (Halim)</a:t>
            </a:r>
            <a:r>
              <a:rPr lang="en-US" sz="2000" b="1" baseline="30000" dirty="0" smtClean="0"/>
              <a:t>1</a:t>
            </a:r>
            <a:r>
              <a:rPr lang="en-US" sz="2000" dirty="0" smtClean="0"/>
              <a:t>, </a:t>
            </a:r>
            <a:r>
              <a:rPr lang="en-US" sz="2000" dirty="0"/>
              <a:t>Satoshi </a:t>
            </a:r>
            <a:r>
              <a:rPr lang="en-US" sz="2000" dirty="0" smtClean="0"/>
              <a:t>Matsuoka</a:t>
            </a:r>
            <a:r>
              <a:rPr lang="en-US" sz="2000" b="1" baseline="30000" dirty="0" smtClean="0"/>
              <a:t>2</a:t>
            </a:r>
            <a:r>
              <a:rPr lang="en-US" sz="2000" dirty="0" smtClean="0"/>
              <a:t>, </a:t>
            </a:r>
            <a:r>
              <a:rPr lang="en-US" sz="2000" dirty="0" err="1"/>
              <a:t>Miquel</a:t>
            </a:r>
            <a:r>
              <a:rPr lang="en-US" sz="2000" dirty="0"/>
              <a:t> </a:t>
            </a:r>
            <a:r>
              <a:rPr lang="en-US" sz="2000" dirty="0" smtClean="0"/>
              <a:t>Pericàs</a:t>
            </a:r>
            <a:r>
              <a:rPr lang="en-US" sz="2000" b="1" baseline="30000" dirty="0" smtClean="0"/>
              <a:t>3</a:t>
            </a:r>
            <a:r>
              <a:rPr lang="en-US" sz="2000" dirty="0" smtClean="0"/>
              <a:t>, </a:t>
            </a:r>
            <a:r>
              <a:rPr lang="en-US" sz="2000" dirty="0" err="1"/>
              <a:t>Naoya</a:t>
            </a:r>
            <a:r>
              <a:rPr lang="en-US" sz="2000" dirty="0"/>
              <a:t> </a:t>
            </a:r>
            <a:r>
              <a:rPr lang="en-US" sz="2000" dirty="0" smtClean="0"/>
              <a:t>Maruyama</a:t>
            </a:r>
            <a:r>
              <a:rPr lang="en-US" sz="2000" b="1" baseline="30000" dirty="0" smtClean="0"/>
              <a:t>4</a:t>
            </a:r>
            <a:r>
              <a:rPr lang="en-US" sz="2000" dirty="0" smtClean="0"/>
              <a:t>, </a:t>
            </a:r>
            <a:r>
              <a:rPr lang="en-US" sz="2000" dirty="0" err="1" smtClean="0"/>
              <a:t>Kenjiro</a:t>
            </a:r>
            <a:r>
              <a:rPr lang="en-US" sz="2000" dirty="0" smtClean="0"/>
              <a:t> Taura</a:t>
            </a:r>
            <a:r>
              <a:rPr lang="en-US" sz="2000" b="1" baseline="30000" dirty="0" smtClean="0"/>
              <a:t>5</a:t>
            </a:r>
            <a:r>
              <a:rPr lang="en-US" sz="2000" dirty="0" smtClean="0"/>
              <a:t>, </a:t>
            </a:r>
            <a:r>
              <a:rPr lang="en-US" sz="2000" dirty="0"/>
              <a:t>Rio </a:t>
            </a:r>
            <a:r>
              <a:rPr lang="en-US" sz="2000" dirty="0" smtClean="0"/>
              <a:t>Yokota</a:t>
            </a:r>
            <a:r>
              <a:rPr lang="en-US" sz="2000" b="1" baseline="30000" dirty="0" smtClean="0"/>
              <a:t>2</a:t>
            </a:r>
            <a:r>
              <a:rPr lang="en-US" sz="2000" dirty="0" smtClean="0"/>
              <a:t>, </a:t>
            </a:r>
            <a:r>
              <a:rPr lang="en-US" sz="2000" dirty="0"/>
              <a:t>and </a:t>
            </a:r>
            <a:r>
              <a:rPr lang="en-US" sz="2000" dirty="0" err="1"/>
              <a:t>Pavan</a:t>
            </a:r>
            <a:r>
              <a:rPr lang="en-US" sz="2000" dirty="0"/>
              <a:t> </a:t>
            </a:r>
            <a:r>
              <a:rPr lang="en-US" sz="2000" dirty="0" smtClean="0"/>
              <a:t>Balaji</a:t>
            </a:r>
            <a:r>
              <a:rPr lang="en-US" sz="2000" b="1" baseline="30000" dirty="0" smtClean="0"/>
              <a:t>1</a:t>
            </a:r>
            <a:endParaRPr lang="en-US" sz="2000" b="1" dirty="0" smtClean="0"/>
          </a:p>
          <a:p>
            <a:pPr algn="ctr"/>
            <a:endParaRPr lang="en-US" dirty="0" smtClean="0"/>
          </a:p>
          <a:p>
            <a:pPr algn="ctr"/>
            <a:r>
              <a:rPr lang="en-US" b="1" baseline="30000" dirty="0" smtClean="0"/>
              <a:t>1</a:t>
            </a:r>
            <a:r>
              <a:rPr lang="en-US" baseline="30000" dirty="0" smtClean="0"/>
              <a:t> </a:t>
            </a:r>
            <a:r>
              <a:rPr lang="en-US" dirty="0" smtClean="0"/>
              <a:t>Argonne </a:t>
            </a:r>
            <a:r>
              <a:rPr lang="en-US" dirty="0"/>
              <a:t>National Laboratory</a:t>
            </a:r>
            <a:r>
              <a:rPr lang="en-US" dirty="0" smtClean="0"/>
              <a:t>, </a:t>
            </a:r>
            <a:r>
              <a:rPr lang="en-US" dirty="0"/>
              <a:t>USA</a:t>
            </a:r>
          </a:p>
          <a:p>
            <a:pPr algn="ctr"/>
            <a:r>
              <a:rPr lang="en-US" b="1" baseline="30000" dirty="0" smtClean="0"/>
              <a:t>2</a:t>
            </a:r>
            <a:r>
              <a:rPr lang="en-US" b="1" dirty="0" smtClean="0"/>
              <a:t> </a:t>
            </a:r>
            <a:r>
              <a:rPr lang="en-US" dirty="0" smtClean="0"/>
              <a:t>Tokyo </a:t>
            </a:r>
            <a:r>
              <a:rPr lang="en-US" dirty="0"/>
              <a:t>Institute of Technology</a:t>
            </a:r>
            <a:r>
              <a:rPr lang="en-US" dirty="0" smtClean="0"/>
              <a:t>, </a:t>
            </a:r>
            <a:r>
              <a:rPr lang="en-US" dirty="0"/>
              <a:t>Japan</a:t>
            </a:r>
          </a:p>
          <a:p>
            <a:pPr algn="ctr"/>
            <a:r>
              <a:rPr lang="en-US" b="1" baseline="30000" dirty="0" smtClean="0"/>
              <a:t>3</a:t>
            </a:r>
            <a:r>
              <a:rPr lang="en-US" dirty="0" smtClean="0"/>
              <a:t> Chalmers </a:t>
            </a:r>
            <a:r>
              <a:rPr lang="en-US" dirty="0"/>
              <a:t>University of Technology</a:t>
            </a:r>
            <a:r>
              <a:rPr lang="en-US" dirty="0" smtClean="0"/>
              <a:t>, Sweden</a:t>
            </a:r>
          </a:p>
          <a:p>
            <a:pPr algn="ctr"/>
            <a:r>
              <a:rPr lang="en-US" b="1" baseline="30000" dirty="0" smtClean="0"/>
              <a:t>4</a:t>
            </a:r>
            <a:r>
              <a:rPr lang="en-US" dirty="0" smtClean="0"/>
              <a:t> RIKEN </a:t>
            </a:r>
            <a:r>
              <a:rPr lang="en-US" dirty="0"/>
              <a:t>Advanced Institute of Computational Science</a:t>
            </a:r>
            <a:r>
              <a:rPr lang="en-US" dirty="0" smtClean="0"/>
              <a:t>, Japan</a:t>
            </a:r>
            <a:endParaRPr lang="en-US" dirty="0"/>
          </a:p>
          <a:p>
            <a:pPr algn="ctr"/>
            <a:r>
              <a:rPr lang="en-US" b="1" baseline="30000" dirty="0" smtClean="0"/>
              <a:t>5 </a:t>
            </a:r>
            <a:r>
              <a:rPr lang="en-US" dirty="0" smtClean="0"/>
              <a:t>University </a:t>
            </a:r>
            <a:r>
              <a:rPr lang="en-US" dirty="0"/>
              <a:t>of Tokyo, </a:t>
            </a:r>
            <a:r>
              <a:rPr lang="en-US" dirty="0" smtClean="0"/>
              <a:t>Japan</a:t>
            </a:r>
            <a:endParaRPr lang="en-US" dirty="0"/>
          </a:p>
          <a:p>
            <a:pPr algn="ctr"/>
            <a:endParaRPr lang="en-US" dirty="0"/>
          </a:p>
        </p:txBody>
      </p:sp>
      <p:sp>
        <p:nvSpPr>
          <p:cNvPr id="8194" name="Title 1"/>
          <p:cNvSpPr>
            <a:spLocks noGrp="1"/>
          </p:cNvSpPr>
          <p:nvPr>
            <p:ph type="title"/>
          </p:nvPr>
        </p:nvSpPr>
        <p:spPr>
          <a:xfrm>
            <a:off x="990600" y="1676400"/>
            <a:ext cx="7696200" cy="6096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Scaling FMM with Data-Driven </a:t>
            </a:r>
            <a:r>
              <a:rPr lang="en-US" dirty="0" err="1"/>
              <a:t>OpenMP</a:t>
            </a:r>
            <a:r>
              <a:rPr lang="en-US" dirty="0"/>
              <a:t> Tasks</a:t>
            </a:r>
            <a:br>
              <a:rPr lang="en-US" dirty="0"/>
            </a:br>
            <a:r>
              <a:rPr lang="en-US" dirty="0"/>
              <a:t>on Multicore Architectures</a:t>
            </a:r>
          </a:p>
        </p:txBody>
      </p:sp>
      <p:sp>
        <p:nvSpPr>
          <p:cNvPr id="4" name="Subtitle 2"/>
          <p:cNvSpPr txBox="1">
            <a:spLocks/>
          </p:cNvSpPr>
          <p:nvPr/>
        </p:nvSpPr>
        <p:spPr bwMode="auto">
          <a:xfrm>
            <a:off x="76820" y="5943600"/>
            <a:ext cx="88392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 typeface="Wingdings" charset="0"/>
              <a:buNone/>
              <a:defRPr kern="1200">
                <a:solidFill>
                  <a:srgbClr val="000000"/>
                </a:solidFill>
                <a:latin typeface="+mn-lt"/>
                <a:ea typeface="ＭＳ Ｐゴシック" pitchFamily="-112" charset="-128"/>
                <a:cs typeface="ＭＳ Ｐゴシック" pitchFamily="-112" charset="-128"/>
              </a:defRPr>
            </a:lvl1pPr>
            <a:lvl2pPr marL="457200" indent="0" algn="ctr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 typeface="Arial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pitchFamily="-112" charset="-128"/>
                <a:cs typeface="ＭＳ Ｐゴシック" charset="0"/>
              </a:defRPr>
            </a:lvl2pPr>
            <a:lvl3pPr marL="914400" indent="0" algn="ctr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 typeface="Arial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pitchFamily="-112" charset="-128"/>
                <a:cs typeface="ＭＳ Ｐゴシック" charset="0"/>
              </a:defRPr>
            </a:lvl3pPr>
            <a:lvl4pPr marL="1371600" indent="0" algn="ctr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 typeface="Arial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pitchFamily="-112" charset="-128"/>
                <a:cs typeface="ＭＳ Ｐゴシック" charset="0"/>
              </a:defRPr>
            </a:lvl4pPr>
            <a:lvl5pPr marL="1828800" indent="0" algn="ctr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 typeface="Arial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pitchFamily="-112" charset="-128"/>
                <a:cs typeface="ＭＳ Ｐゴシック" charset="0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indent="-339725">
              <a:tabLst>
                <a:tab pos="0" algn="l"/>
              </a:tabLst>
            </a:pPr>
            <a:r>
              <a:rPr lang="en-US" sz="2200" b="1" dirty="0">
                <a:solidFill>
                  <a:srgbClr val="000000"/>
                </a:solidFill>
                <a:latin typeface="Calibri" charset="0"/>
                <a:ea typeface="ＭＳ Ｐゴシック" charset="0"/>
              </a:rPr>
              <a:t>IWOMP </a:t>
            </a:r>
            <a:r>
              <a:rPr lang="en-US" sz="2200" b="1" dirty="0" smtClean="0">
                <a:solidFill>
                  <a:srgbClr val="000000"/>
                </a:solidFill>
                <a:latin typeface="Calibri" charset="0"/>
                <a:ea typeface="ＭＳ Ｐゴシック" charset="0"/>
              </a:rPr>
              <a:t>2016, 12th </a:t>
            </a:r>
            <a:r>
              <a:rPr lang="en-US" sz="2200" b="1" dirty="0">
                <a:solidFill>
                  <a:srgbClr val="000000"/>
                </a:solidFill>
                <a:latin typeface="Calibri" charset="0"/>
                <a:ea typeface="ＭＳ Ｐゴシック" charset="0"/>
              </a:rPr>
              <a:t>International Workshop on </a:t>
            </a:r>
            <a:r>
              <a:rPr lang="en-US" sz="2200" b="1" dirty="0" err="1" smtClean="0">
                <a:solidFill>
                  <a:srgbClr val="000000"/>
                </a:solidFill>
                <a:latin typeface="Calibri" charset="0"/>
                <a:ea typeface="ＭＳ Ｐゴシック" charset="0"/>
              </a:rPr>
              <a:t>OpenMP</a:t>
            </a:r>
            <a:r>
              <a:rPr lang="en-US" sz="2200" b="1" dirty="0" smtClean="0">
                <a:solidFill>
                  <a:srgbClr val="000000"/>
                </a:solidFill>
                <a:latin typeface="Calibri" charset="0"/>
                <a:ea typeface="ＭＳ Ｐゴシック" charset="0"/>
              </a:rPr>
              <a:t>, Oct 05-07, 2016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B766D63-E39E-C948-8A7F-F2792F7F03C4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7" name="テキスト ボックス 447"/>
          <p:cNvSpPr txBox="1"/>
          <p:nvPr/>
        </p:nvSpPr>
        <p:spPr>
          <a:xfrm>
            <a:off x="609600" y="5528846"/>
            <a:ext cx="3352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0" lang="en-US" altLang="ja-JP" sz="1600" b="1" dirty="0" smtClean="0">
                <a:solidFill>
                  <a:srgbClr val="1F497D"/>
                </a:solidFill>
                <a:latin typeface="Calibri" pitchFamily="34" charset="0"/>
              </a:rPr>
              <a:t>Bulk</a:t>
            </a:r>
            <a:r>
              <a:rPr lang="en-US" altLang="ja-JP" sz="1600" b="1" dirty="0" smtClean="0">
                <a:solidFill>
                  <a:srgbClr val="1F497D"/>
                </a:solidFill>
                <a:latin typeface="Calibri" pitchFamily="34" charset="0"/>
              </a:rPr>
              <a:t>-</a:t>
            </a:r>
            <a:r>
              <a:rPr lang="en-US" altLang="ja-JP" sz="1600" b="1" dirty="0" smtClean="0">
                <a:solidFill>
                  <a:srgbClr val="1F497D"/>
                </a:solidFill>
                <a:latin typeface="Calibri" pitchFamily="34" charset="0"/>
              </a:rPr>
              <a:t>Synchronous = target-centric</a:t>
            </a:r>
            <a:endParaRPr kumimoji="0" lang="ja-JP" altLang="en-US" sz="1600" b="1" dirty="0">
              <a:solidFill>
                <a:srgbClr val="1F497D"/>
              </a:solidFill>
              <a:latin typeface="Calibri" pitchFamily="34" charset="0"/>
            </a:endParaRPr>
          </a:p>
        </p:txBody>
      </p:sp>
      <p:sp>
        <p:nvSpPr>
          <p:cNvPr id="8" name="テキスト ボックス 447"/>
          <p:cNvSpPr txBox="1"/>
          <p:nvPr/>
        </p:nvSpPr>
        <p:spPr>
          <a:xfrm>
            <a:off x="4876800" y="5528846"/>
            <a:ext cx="39860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0" lang="en-US" altLang="ja-JP" sz="1600" b="1" dirty="0" smtClean="0">
                <a:solidFill>
                  <a:srgbClr val="1F497D"/>
                </a:solidFill>
                <a:latin typeface="Calibri" pitchFamily="34" charset="0"/>
              </a:rPr>
              <a:t>Fine-Grained Data-</a:t>
            </a:r>
            <a:r>
              <a:rPr kumimoji="0" lang="en-US" altLang="ja-JP" sz="1600" b="1" dirty="0" smtClean="0">
                <a:solidFill>
                  <a:srgbClr val="1F497D"/>
                </a:solidFill>
                <a:latin typeface="Calibri" pitchFamily="34" charset="0"/>
              </a:rPr>
              <a:t>Driven = source-centric </a:t>
            </a:r>
            <a:endParaRPr kumimoji="0" lang="ja-JP" altLang="en-US" sz="1600" b="1" dirty="0">
              <a:solidFill>
                <a:srgbClr val="1F497D"/>
              </a:solidFill>
              <a:latin typeface="Calibri" pitchFamily="34" charset="0"/>
            </a:endParaRPr>
          </a:p>
        </p:txBody>
      </p:sp>
      <p:sp>
        <p:nvSpPr>
          <p:cNvPr id="9" name="Title 2"/>
          <p:cNvSpPr txBox="1">
            <a:spLocks/>
          </p:cNvSpPr>
          <p:nvPr/>
        </p:nvSpPr>
        <p:spPr bwMode="auto">
          <a:xfrm>
            <a:off x="457200" y="153951"/>
            <a:ext cx="8229600" cy="7332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 b="1" kern="1200">
                <a:solidFill>
                  <a:srgbClr val="1F497D"/>
                </a:solidFill>
                <a:latin typeface="Trebuchet MS"/>
                <a:ea typeface="ＭＳ Ｐゴシック" pitchFamily="-112" charset="-128"/>
                <a:cs typeface="Trebuchet M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1F497D"/>
                </a:solidFill>
                <a:latin typeface="Trebuchet MS" pitchFamily="-112" charset="0"/>
                <a:ea typeface="ＭＳ Ｐゴシック" pitchFamily="-112" charset="-128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1F497D"/>
                </a:solidFill>
                <a:latin typeface="Trebuchet MS" pitchFamily="-112" charset="0"/>
                <a:ea typeface="ＭＳ Ｐゴシック" pitchFamily="-112" charset="-128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1F497D"/>
                </a:solidFill>
                <a:latin typeface="Trebuchet MS" pitchFamily="-112" charset="0"/>
                <a:ea typeface="ＭＳ Ｐゴシック" pitchFamily="-112" charset="-128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1F497D"/>
                </a:solidFill>
                <a:latin typeface="Trebuchet MS" pitchFamily="-112" charset="0"/>
                <a:ea typeface="ＭＳ Ｐゴシック" pitchFamily="-112" charset="-128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Trebuchet MS" pitchFamily="-112" charset="0"/>
                <a:ea typeface="ＭＳ Ｐゴシック" pitchFamily="-112" charset="-128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Trebuchet MS" pitchFamily="-112" charset="0"/>
                <a:ea typeface="ＭＳ Ｐゴシック" pitchFamily="-112" charset="-128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Trebuchet MS" pitchFamily="-112" charset="0"/>
                <a:ea typeface="ＭＳ Ｐゴシック" pitchFamily="-112" charset="-128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Trebuchet MS" pitchFamily="-112" charset="0"/>
                <a:ea typeface="ＭＳ Ｐゴシック" pitchFamily="-112" charset="-128"/>
              </a:defRPr>
            </a:lvl9pPr>
          </a:lstStyle>
          <a:p>
            <a:r>
              <a:rPr lang="en-US" dirty="0" smtClean="0"/>
              <a:t>1D Source- vs. Target-Centric Patterns</a:t>
            </a:r>
            <a:endParaRPr lang="en-US" dirty="0"/>
          </a:p>
        </p:txBody>
      </p:sp>
      <p:grpSp>
        <p:nvGrpSpPr>
          <p:cNvPr id="51" name="Group 50"/>
          <p:cNvGrpSpPr/>
          <p:nvPr/>
        </p:nvGrpSpPr>
        <p:grpSpPr>
          <a:xfrm>
            <a:off x="457200" y="1865110"/>
            <a:ext cx="3986096" cy="3681426"/>
            <a:chOff x="457200" y="1865110"/>
            <a:chExt cx="3986096" cy="3681426"/>
          </a:xfrm>
        </p:grpSpPr>
        <p:pic>
          <p:nvPicPr>
            <p:cNvPr id="6" name="Picture 5" descr="vlist_src_trg_ellips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7200" y="1865110"/>
              <a:ext cx="3986096" cy="3681426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>
              <a:off x="2743200" y="1865110"/>
              <a:ext cx="152400" cy="3164090"/>
            </a:xfrm>
            <a:prstGeom prst="rect">
              <a:avLst/>
            </a:prstGeom>
            <a:solidFill>
              <a:schemeClr val="accent6">
                <a:alpha val="42000"/>
              </a:schemeClr>
            </a:solidFill>
            <a:ln w="3175" cmpd="sng"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3048000" y="1865110"/>
              <a:ext cx="152400" cy="3164090"/>
            </a:xfrm>
            <a:prstGeom prst="rect">
              <a:avLst/>
            </a:prstGeom>
            <a:noFill/>
            <a:ln w="3175" cmpd="sng"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2438400" y="1865110"/>
              <a:ext cx="152400" cy="3164090"/>
            </a:xfrm>
            <a:prstGeom prst="rect">
              <a:avLst/>
            </a:prstGeom>
            <a:noFill/>
            <a:ln w="3175" cmpd="sng"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133600" y="1865110"/>
              <a:ext cx="152400" cy="3164090"/>
            </a:xfrm>
            <a:prstGeom prst="rect">
              <a:avLst/>
            </a:prstGeom>
            <a:noFill/>
            <a:ln w="3175" cmpd="sng"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290896" y="1874236"/>
              <a:ext cx="152400" cy="3164090"/>
            </a:xfrm>
            <a:prstGeom prst="rect">
              <a:avLst/>
            </a:prstGeom>
            <a:noFill/>
            <a:ln w="3175" cmpd="sng"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914400" y="1877093"/>
              <a:ext cx="152400" cy="3164090"/>
            </a:xfrm>
            <a:prstGeom prst="rect">
              <a:avLst/>
            </a:prstGeom>
            <a:noFill/>
            <a:ln w="3175" cmpd="sng"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524000" y="1877093"/>
              <a:ext cx="152400" cy="3164090"/>
            </a:xfrm>
            <a:prstGeom prst="rect">
              <a:avLst/>
            </a:prstGeom>
            <a:noFill/>
            <a:ln w="3175" cmpd="sng"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3657600" y="1893989"/>
              <a:ext cx="152400" cy="3164090"/>
            </a:xfrm>
            <a:prstGeom prst="rect">
              <a:avLst/>
            </a:prstGeom>
            <a:noFill/>
            <a:ln w="3175" cmpd="sng"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3962400" y="1893989"/>
              <a:ext cx="152400" cy="3164090"/>
            </a:xfrm>
            <a:prstGeom prst="rect">
              <a:avLst/>
            </a:prstGeom>
            <a:noFill/>
            <a:ln w="3175" cmpd="sng"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3352800" y="1877093"/>
              <a:ext cx="152400" cy="3164090"/>
            </a:xfrm>
            <a:prstGeom prst="rect">
              <a:avLst/>
            </a:prstGeom>
            <a:noFill/>
            <a:ln w="3175" cmpd="sng"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828800" y="1877093"/>
              <a:ext cx="152400" cy="3164090"/>
            </a:xfrm>
            <a:prstGeom prst="rect">
              <a:avLst/>
            </a:prstGeom>
            <a:noFill/>
            <a:ln w="3175" cmpd="sng"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219200" y="1898071"/>
              <a:ext cx="152400" cy="3164090"/>
            </a:xfrm>
            <a:prstGeom prst="rect">
              <a:avLst/>
            </a:prstGeom>
            <a:noFill/>
            <a:ln w="3175" cmpd="sng"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7" name="Straight Arrow Connector 36"/>
            <p:cNvCxnSpPr/>
            <p:nvPr/>
          </p:nvCxnSpPr>
          <p:spPr>
            <a:xfrm flipV="1">
              <a:off x="1219200" y="2362201"/>
              <a:ext cx="2057400" cy="1"/>
            </a:xfrm>
            <a:prstGeom prst="straightConnector1">
              <a:avLst/>
            </a:prstGeom>
            <a:ln w="19050" cmpd="sng">
              <a:solidFill>
                <a:schemeClr val="tx2"/>
              </a:solidFill>
              <a:tailEnd type="arrow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/>
            <p:nvPr/>
          </p:nvCxnSpPr>
          <p:spPr>
            <a:xfrm>
              <a:off x="3276600" y="2362202"/>
              <a:ext cx="0" cy="2362198"/>
            </a:xfrm>
            <a:prstGeom prst="straightConnector1">
              <a:avLst/>
            </a:prstGeom>
            <a:ln w="19050" cmpd="sng">
              <a:solidFill>
                <a:schemeClr val="tx2"/>
              </a:solidFill>
              <a:tailEnd type="arrow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44" name="TextBox 43"/>
            <p:cNvSpPr txBox="1"/>
            <p:nvPr/>
          </p:nvSpPr>
          <p:spPr>
            <a:xfrm rot="10800000" flipV="1">
              <a:off x="1772681" y="1981200"/>
              <a:ext cx="838729" cy="369332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r>
                <a:rPr lang="en-US" sz="1800" b="1" dirty="0" smtClean="0">
                  <a:solidFill>
                    <a:schemeClr val="tx2"/>
                  </a:solidFill>
                </a:rPr>
                <a:t>READ</a:t>
              </a:r>
              <a:endParaRPr lang="en-US" sz="1800" b="1" dirty="0">
                <a:solidFill>
                  <a:schemeClr val="tx2"/>
                </a:solidFill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 rot="16200000" flipV="1">
              <a:off x="3119465" y="3599798"/>
              <a:ext cx="928334" cy="369332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r>
                <a:rPr lang="en-US" sz="1800" b="1" dirty="0" smtClean="0">
                  <a:solidFill>
                    <a:schemeClr val="tx2"/>
                  </a:solidFill>
                </a:rPr>
                <a:t>WRITE</a:t>
              </a:r>
              <a:endParaRPr lang="en-US" sz="1800" b="1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4876800" y="1828800"/>
            <a:ext cx="3993912" cy="3681426"/>
            <a:chOff x="4876800" y="1828800"/>
            <a:chExt cx="3993912" cy="3681426"/>
          </a:xfrm>
        </p:grpSpPr>
        <p:pic>
          <p:nvPicPr>
            <p:cNvPr id="5" name="Picture 4" descr="vlist_src_trg_ellips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76800" y="1828800"/>
              <a:ext cx="3986096" cy="3681426"/>
            </a:xfrm>
            <a:prstGeom prst="rect">
              <a:avLst/>
            </a:prstGeom>
          </p:spPr>
        </p:pic>
        <p:sp>
          <p:nvSpPr>
            <p:cNvPr id="25" name="Rectangle 24"/>
            <p:cNvSpPr/>
            <p:nvPr/>
          </p:nvSpPr>
          <p:spPr>
            <a:xfrm rot="5400000">
              <a:off x="7007293" y="1649597"/>
              <a:ext cx="152400" cy="3558805"/>
            </a:xfrm>
            <a:prstGeom prst="rect">
              <a:avLst/>
            </a:prstGeom>
            <a:solidFill>
              <a:schemeClr val="accent6">
                <a:alpha val="42000"/>
              </a:schemeClr>
            </a:solidFill>
            <a:ln w="3175" cmpd="sng"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/>
            <p:cNvSpPr/>
            <p:nvPr/>
          </p:nvSpPr>
          <p:spPr>
            <a:xfrm rot="5400000">
              <a:off x="7008144" y="2260874"/>
              <a:ext cx="152400" cy="3558805"/>
            </a:xfrm>
            <a:prstGeom prst="rect">
              <a:avLst/>
            </a:prstGeom>
            <a:noFill/>
            <a:ln w="3175" cmpd="sng"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 rot="5400000">
              <a:off x="7000929" y="1953213"/>
              <a:ext cx="152400" cy="3558805"/>
            </a:xfrm>
            <a:prstGeom prst="rect">
              <a:avLst/>
            </a:prstGeom>
            <a:noFill/>
            <a:ln w="3175" cmpd="sng"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/>
          </p:nvSpPr>
          <p:spPr>
            <a:xfrm rot="5400000">
              <a:off x="7015110" y="1344797"/>
              <a:ext cx="152400" cy="3558805"/>
            </a:xfrm>
            <a:prstGeom prst="rect">
              <a:avLst/>
            </a:prstGeom>
            <a:noFill/>
            <a:ln w="3175" cmpd="sng"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 rot="5400000">
              <a:off x="7000929" y="3173597"/>
              <a:ext cx="152400" cy="3558805"/>
            </a:xfrm>
            <a:prstGeom prst="rect">
              <a:avLst/>
            </a:prstGeom>
            <a:noFill/>
            <a:ln w="3175" cmpd="sng"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/>
          </p:nvSpPr>
          <p:spPr>
            <a:xfrm rot="5400000">
              <a:off x="7000929" y="151008"/>
              <a:ext cx="152400" cy="3558805"/>
            </a:xfrm>
            <a:prstGeom prst="rect">
              <a:avLst/>
            </a:prstGeom>
            <a:noFill/>
            <a:ln w="3175" cmpd="sng"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/>
            <p:nvPr/>
          </p:nvSpPr>
          <p:spPr>
            <a:xfrm rot="5400000">
              <a:off x="7000929" y="735197"/>
              <a:ext cx="152400" cy="3558805"/>
            </a:xfrm>
            <a:prstGeom prst="rect">
              <a:avLst/>
            </a:prstGeom>
            <a:noFill/>
            <a:ln w="3175" cmpd="sng"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/>
            <p:cNvSpPr/>
            <p:nvPr/>
          </p:nvSpPr>
          <p:spPr>
            <a:xfrm rot="5400000">
              <a:off x="7000929" y="2868797"/>
              <a:ext cx="152400" cy="3558805"/>
            </a:xfrm>
            <a:prstGeom prst="rect">
              <a:avLst/>
            </a:prstGeom>
            <a:noFill/>
            <a:ln w="3175" cmpd="sng"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/>
            <p:cNvSpPr/>
            <p:nvPr/>
          </p:nvSpPr>
          <p:spPr>
            <a:xfrm rot="5400000">
              <a:off x="7007293" y="430397"/>
              <a:ext cx="152400" cy="3558805"/>
            </a:xfrm>
            <a:prstGeom prst="rect">
              <a:avLst/>
            </a:prstGeom>
            <a:noFill/>
            <a:ln w="3175" cmpd="sng"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/>
            <p:cNvSpPr/>
            <p:nvPr/>
          </p:nvSpPr>
          <p:spPr>
            <a:xfrm rot="5400000">
              <a:off x="7000929" y="2563997"/>
              <a:ext cx="152400" cy="3558805"/>
            </a:xfrm>
            <a:prstGeom prst="rect">
              <a:avLst/>
            </a:prstGeom>
            <a:noFill/>
            <a:ln w="3175" cmpd="sng"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/>
            <p:cNvSpPr/>
            <p:nvPr/>
          </p:nvSpPr>
          <p:spPr>
            <a:xfrm rot="5400000">
              <a:off x="7007293" y="1039997"/>
              <a:ext cx="152400" cy="3558805"/>
            </a:xfrm>
            <a:prstGeom prst="rect">
              <a:avLst/>
            </a:prstGeom>
            <a:noFill/>
            <a:ln w="3175" cmpd="sng"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6" name="Straight Arrow Connector 45"/>
            <p:cNvCxnSpPr/>
            <p:nvPr/>
          </p:nvCxnSpPr>
          <p:spPr>
            <a:xfrm flipV="1">
              <a:off x="5761166" y="2362201"/>
              <a:ext cx="2057400" cy="1"/>
            </a:xfrm>
            <a:prstGeom prst="straightConnector1">
              <a:avLst/>
            </a:prstGeom>
            <a:ln w="19050" cmpd="sng">
              <a:solidFill>
                <a:schemeClr val="tx2"/>
              </a:solidFill>
              <a:tailEnd type="arrow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7" name="Straight Arrow Connector 46"/>
            <p:cNvCxnSpPr/>
            <p:nvPr/>
          </p:nvCxnSpPr>
          <p:spPr>
            <a:xfrm>
              <a:off x="7818566" y="2362202"/>
              <a:ext cx="0" cy="2362198"/>
            </a:xfrm>
            <a:prstGeom prst="straightConnector1">
              <a:avLst/>
            </a:prstGeom>
            <a:ln w="19050" cmpd="sng">
              <a:solidFill>
                <a:schemeClr val="tx2"/>
              </a:solidFill>
              <a:tailEnd type="arrow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48" name="TextBox 47"/>
            <p:cNvSpPr txBox="1"/>
            <p:nvPr/>
          </p:nvSpPr>
          <p:spPr>
            <a:xfrm rot="10800000" flipV="1">
              <a:off x="6314647" y="1981200"/>
              <a:ext cx="838729" cy="369332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r>
                <a:rPr lang="en-US" sz="1800" b="1" dirty="0" smtClean="0">
                  <a:solidFill>
                    <a:schemeClr val="tx2"/>
                  </a:solidFill>
                </a:rPr>
                <a:t>READ</a:t>
              </a:r>
              <a:endParaRPr lang="en-US" sz="1800" b="1" dirty="0">
                <a:solidFill>
                  <a:schemeClr val="tx2"/>
                </a:solidFill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 rot="16200000" flipV="1">
              <a:off x="7661431" y="3599798"/>
              <a:ext cx="928334" cy="369332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r>
                <a:rPr lang="en-US" sz="1800" b="1" dirty="0" smtClean="0">
                  <a:solidFill>
                    <a:schemeClr val="tx2"/>
                  </a:solidFill>
                </a:rPr>
                <a:t>WRITE</a:t>
              </a:r>
              <a:endParaRPr lang="en-US" sz="1800" b="1" dirty="0">
                <a:solidFill>
                  <a:schemeClr val="tx2"/>
                </a:solidFill>
              </a:endParaRPr>
            </a:p>
          </p:txBody>
        </p:sp>
      </p:grpSp>
      <p:sp>
        <p:nvSpPr>
          <p:cNvPr id="52" name="Subtitle 2"/>
          <p:cNvSpPr txBox="1">
            <a:spLocks/>
          </p:cNvSpPr>
          <p:nvPr/>
        </p:nvSpPr>
        <p:spPr bwMode="auto">
          <a:xfrm>
            <a:off x="762000" y="6477000"/>
            <a:ext cx="7239001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 typeface="Wingdings" charset="0"/>
              <a:buNone/>
              <a:defRPr kern="1200">
                <a:solidFill>
                  <a:srgbClr val="000000"/>
                </a:solidFill>
                <a:latin typeface="+mn-lt"/>
                <a:ea typeface="ＭＳ Ｐゴシック" pitchFamily="-112" charset="-128"/>
                <a:cs typeface="ＭＳ Ｐゴシック" pitchFamily="-112" charset="-128"/>
              </a:defRPr>
            </a:lvl1pPr>
            <a:lvl2pPr marL="457200" indent="0" algn="ctr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 typeface="Arial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pitchFamily="-112" charset="-128"/>
                <a:cs typeface="ＭＳ Ｐゴシック" charset="0"/>
              </a:defRPr>
            </a:lvl2pPr>
            <a:lvl3pPr marL="914400" indent="0" algn="ctr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 typeface="Arial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pitchFamily="-112" charset="-128"/>
                <a:cs typeface="ＭＳ Ｐゴシック" charset="0"/>
              </a:defRPr>
            </a:lvl3pPr>
            <a:lvl4pPr marL="1371600" indent="0" algn="ctr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 typeface="Arial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pitchFamily="-112" charset="-128"/>
                <a:cs typeface="ＭＳ Ｐゴシック" charset="0"/>
              </a:defRPr>
            </a:lvl4pPr>
            <a:lvl5pPr marL="1828800" indent="0" algn="ctr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 typeface="Arial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pitchFamily="-112" charset="-128"/>
                <a:cs typeface="ＭＳ Ｐゴシック" charset="0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indent="-339725">
              <a:tabLst>
                <a:tab pos="0" algn="l"/>
              </a:tabLst>
            </a:pPr>
            <a:r>
              <a:rPr lang="en-US" sz="1800" b="1" dirty="0">
                <a:solidFill>
                  <a:schemeClr val="accent6"/>
                </a:solidFill>
                <a:latin typeface="Calibri" charset="0"/>
                <a:ea typeface="ＭＳ Ｐゴシック" charset="0"/>
              </a:rPr>
              <a:t>IWOMP </a:t>
            </a:r>
            <a:r>
              <a:rPr lang="en-US" sz="1800" b="1" dirty="0" smtClean="0">
                <a:solidFill>
                  <a:schemeClr val="accent6"/>
                </a:solidFill>
                <a:latin typeface="Calibri" charset="0"/>
                <a:ea typeface="ＭＳ Ｐゴシック" charset="0"/>
              </a:rPr>
              <a:t>2016, 12th </a:t>
            </a:r>
            <a:r>
              <a:rPr lang="en-US" sz="1800" b="1" dirty="0">
                <a:solidFill>
                  <a:schemeClr val="accent6"/>
                </a:solidFill>
                <a:latin typeface="Calibri" charset="0"/>
                <a:ea typeface="ＭＳ Ｐゴシック" charset="0"/>
              </a:rPr>
              <a:t>International Workshop on </a:t>
            </a:r>
            <a:r>
              <a:rPr lang="en-US" sz="1800" b="1" dirty="0" err="1" smtClean="0">
                <a:solidFill>
                  <a:schemeClr val="accent6"/>
                </a:solidFill>
                <a:latin typeface="Calibri" charset="0"/>
                <a:ea typeface="ＭＳ Ｐゴシック" charset="0"/>
              </a:rPr>
              <a:t>OpenMP</a:t>
            </a:r>
            <a:r>
              <a:rPr lang="en-US" sz="1800" b="1" dirty="0" smtClean="0">
                <a:solidFill>
                  <a:schemeClr val="accent6"/>
                </a:solidFill>
                <a:latin typeface="Calibri" charset="0"/>
                <a:ea typeface="ＭＳ Ｐゴシック" charset="0"/>
              </a:rPr>
              <a:t>, Oct 05-07, 2016</a:t>
            </a:r>
          </a:p>
        </p:txBody>
      </p:sp>
    </p:spTree>
    <p:extLst>
      <p:ext uri="{BB962C8B-B14F-4D97-AF65-F5344CB8AC3E}">
        <p14:creationId xmlns:p14="http://schemas.microsoft.com/office/powerpoint/2010/main" val="6229596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magny-cour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896" y="1433349"/>
            <a:ext cx="2962504" cy="3678647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494160" y="5329535"/>
            <a:ext cx="2630040" cy="4616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1400" b="1" dirty="0" smtClean="0">
                <a:solidFill>
                  <a:schemeClr val="accent2"/>
                </a:solidFill>
              </a:rPr>
              <a:t>AMD </a:t>
            </a:r>
            <a:r>
              <a:rPr lang="en-US" sz="1400" b="1" dirty="0" err="1" smtClean="0">
                <a:solidFill>
                  <a:schemeClr val="accent2"/>
                </a:solidFill>
              </a:rPr>
              <a:t>Magny-Cours</a:t>
            </a:r>
            <a:r>
              <a:rPr lang="en-US" sz="1400" b="1" dirty="0" smtClean="0">
                <a:solidFill>
                  <a:schemeClr val="accent2"/>
                </a:solidFill>
              </a:rPr>
              <a:t> (</a:t>
            </a:r>
            <a:r>
              <a:rPr lang="en-US" sz="1400" b="1" dirty="0" err="1" smtClean="0">
                <a:solidFill>
                  <a:schemeClr val="accent2"/>
                </a:solidFill>
              </a:rPr>
              <a:t>Hotchips</a:t>
            </a:r>
            <a:r>
              <a:rPr lang="en-US" sz="1400" b="1" dirty="0" smtClean="0">
                <a:solidFill>
                  <a:schemeClr val="accent2"/>
                </a:solidFill>
              </a:rPr>
              <a:t> 2009 presentation)</a:t>
            </a:r>
            <a:endParaRPr lang="en-US" sz="1400" b="1" dirty="0">
              <a:solidFill>
                <a:schemeClr val="accent2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3562"/>
          </a:xfrm>
        </p:spPr>
        <p:txBody>
          <a:bodyPr/>
          <a:lstStyle/>
          <a:p>
            <a:r>
              <a:rPr lang="en-US" dirty="0" smtClean="0"/>
              <a:t>Scalability Collapse</a:t>
            </a:r>
            <a:endParaRPr lang="en-US" dirty="0"/>
          </a:p>
        </p:txBody>
      </p:sp>
      <p:graphicFrame>
        <p:nvGraphicFramePr>
          <p:cNvPr id="6" name="Chart 5"/>
          <p:cNvGraphicFramePr/>
          <p:nvPr>
            <p:extLst>
              <p:ext uri="{D42A27DB-BD31-4B8C-83A1-F6EECF244321}">
                <p14:modId xmlns:p14="http://schemas.microsoft.com/office/powerpoint/2010/main" val="853880634"/>
              </p:ext>
            </p:extLst>
          </p:nvPr>
        </p:nvGraphicFramePr>
        <p:xfrm>
          <a:off x="3200400" y="990600"/>
          <a:ext cx="5791200" cy="5029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cxnSp>
        <p:nvCxnSpPr>
          <p:cNvPr id="10" name="Straight Arrow Connector 9"/>
          <p:cNvCxnSpPr/>
          <p:nvPr/>
        </p:nvCxnSpPr>
        <p:spPr>
          <a:xfrm>
            <a:off x="8534400" y="3657600"/>
            <a:ext cx="0" cy="609600"/>
          </a:xfrm>
          <a:prstGeom prst="straightConnector1">
            <a:avLst/>
          </a:prstGeom>
          <a:ln w="19050" cmpd="sng">
            <a:headEnd type="arrow"/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8534400" y="3657600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~3x</a:t>
            </a:r>
            <a:endParaRPr lang="en-US" sz="2000" dirty="0"/>
          </a:p>
        </p:txBody>
      </p:sp>
      <p:sp>
        <p:nvSpPr>
          <p:cNvPr id="21" name="Subtitle 2"/>
          <p:cNvSpPr txBox="1">
            <a:spLocks/>
          </p:cNvSpPr>
          <p:nvPr/>
        </p:nvSpPr>
        <p:spPr bwMode="auto">
          <a:xfrm>
            <a:off x="762000" y="6477000"/>
            <a:ext cx="7239001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 typeface="Wingdings" charset="0"/>
              <a:buNone/>
              <a:defRPr kern="1200">
                <a:solidFill>
                  <a:srgbClr val="000000"/>
                </a:solidFill>
                <a:latin typeface="+mn-lt"/>
                <a:ea typeface="ＭＳ Ｐゴシック" pitchFamily="-112" charset="-128"/>
                <a:cs typeface="ＭＳ Ｐゴシック" pitchFamily="-112" charset="-128"/>
              </a:defRPr>
            </a:lvl1pPr>
            <a:lvl2pPr marL="457200" indent="0" algn="ctr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 typeface="Arial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pitchFamily="-112" charset="-128"/>
                <a:cs typeface="ＭＳ Ｐゴシック" charset="0"/>
              </a:defRPr>
            </a:lvl2pPr>
            <a:lvl3pPr marL="914400" indent="0" algn="ctr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 typeface="Arial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pitchFamily="-112" charset="-128"/>
                <a:cs typeface="ＭＳ Ｐゴシック" charset="0"/>
              </a:defRPr>
            </a:lvl3pPr>
            <a:lvl4pPr marL="1371600" indent="0" algn="ctr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 typeface="Arial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pitchFamily="-112" charset="-128"/>
                <a:cs typeface="ＭＳ Ｐゴシック" charset="0"/>
              </a:defRPr>
            </a:lvl4pPr>
            <a:lvl5pPr marL="1828800" indent="0" algn="ctr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 typeface="Arial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pitchFamily="-112" charset="-128"/>
                <a:cs typeface="ＭＳ Ｐゴシック" charset="0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indent="-339725">
              <a:tabLst>
                <a:tab pos="0" algn="l"/>
              </a:tabLst>
            </a:pPr>
            <a:r>
              <a:rPr lang="en-US" sz="1800" b="1" dirty="0">
                <a:solidFill>
                  <a:schemeClr val="accent6"/>
                </a:solidFill>
                <a:latin typeface="Calibri" charset="0"/>
                <a:ea typeface="ＭＳ Ｐゴシック" charset="0"/>
              </a:rPr>
              <a:t>IWOMP </a:t>
            </a:r>
            <a:r>
              <a:rPr lang="en-US" sz="1800" b="1" dirty="0" smtClean="0">
                <a:solidFill>
                  <a:schemeClr val="accent6"/>
                </a:solidFill>
                <a:latin typeface="Calibri" charset="0"/>
                <a:ea typeface="ＭＳ Ｐゴシック" charset="0"/>
              </a:rPr>
              <a:t>2016, 12th </a:t>
            </a:r>
            <a:r>
              <a:rPr lang="en-US" sz="1800" b="1" dirty="0">
                <a:solidFill>
                  <a:schemeClr val="accent6"/>
                </a:solidFill>
                <a:latin typeface="Calibri" charset="0"/>
                <a:ea typeface="ＭＳ Ｐゴシック" charset="0"/>
              </a:rPr>
              <a:t>International Workshop on </a:t>
            </a:r>
            <a:r>
              <a:rPr lang="en-US" sz="1800" b="1" dirty="0" err="1" smtClean="0">
                <a:solidFill>
                  <a:schemeClr val="accent6"/>
                </a:solidFill>
                <a:latin typeface="Calibri" charset="0"/>
                <a:ea typeface="ＭＳ Ｐゴシック" charset="0"/>
              </a:rPr>
              <a:t>OpenMP</a:t>
            </a:r>
            <a:r>
              <a:rPr lang="en-US" sz="1800" b="1" dirty="0" smtClean="0">
                <a:solidFill>
                  <a:schemeClr val="accent6"/>
                </a:solidFill>
                <a:latin typeface="Calibri" charset="0"/>
                <a:ea typeface="ＭＳ Ｐゴシック" charset="0"/>
              </a:rPr>
              <a:t>, Oct 05-07, 2016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21050" y="5848290"/>
            <a:ext cx="16173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chemeClr val="accent2"/>
                </a:solidFill>
              </a:rPr>
              <a:t>+ G</a:t>
            </a:r>
            <a:r>
              <a:rPr lang="hr-HR" sz="2000" b="1" dirty="0" smtClean="0">
                <a:solidFill>
                  <a:schemeClr val="accent2"/>
                </a:solidFill>
              </a:rPr>
              <a:t>CC 4.9.2</a:t>
            </a:r>
            <a:endParaRPr lang="en-US" sz="2000" b="1" dirty="0">
              <a:solidFill>
                <a:schemeClr val="accent2"/>
              </a:solidFill>
            </a:endParaRPr>
          </a:p>
        </p:txBody>
      </p:sp>
      <p:sp>
        <p:nvSpPr>
          <p:cNvPr id="23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8610600" y="6492875"/>
            <a:ext cx="381000" cy="365125"/>
          </a:xfrm>
        </p:spPr>
        <p:txBody>
          <a:bodyPr/>
          <a:lstStyle/>
          <a:p>
            <a:pPr>
              <a:defRPr/>
            </a:pPr>
            <a:fld id="{9B766D63-E39E-C948-8A7F-F2792F7F03C4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0063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trace-compar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0665" y="1500174"/>
            <a:ext cx="6103335" cy="4519626"/>
          </a:xfrm>
          <a:prstGeom prst="rect">
            <a:avLst/>
          </a:prstGeom>
        </p:spPr>
      </p:pic>
      <p:sp>
        <p:nvSpPr>
          <p:cNvPr id="15" name="コンテンツ プレースホルダー 2"/>
          <p:cNvSpPr>
            <a:spLocks noGrp="1"/>
          </p:cNvSpPr>
          <p:nvPr>
            <p:ph idx="1"/>
          </p:nvPr>
        </p:nvSpPr>
        <p:spPr>
          <a:xfrm>
            <a:off x="76200" y="3925721"/>
            <a:ext cx="2819400" cy="2247912"/>
          </a:xfrm>
        </p:spPr>
        <p:txBody>
          <a:bodyPr>
            <a:normAutofit/>
          </a:bodyPr>
          <a:lstStyle/>
          <a:p>
            <a:r>
              <a:rPr lang="en-US" altLang="ja-JP" dirty="0" smtClean="0"/>
              <a:t>Data-Driven effectively eliminates idleness </a:t>
            </a:r>
          </a:p>
          <a:p>
            <a:r>
              <a:rPr lang="en-US" altLang="ja-JP" dirty="0" smtClean="0"/>
              <a:t>Improves tree-producer-consumer data reuse</a:t>
            </a:r>
          </a:p>
          <a:p>
            <a:r>
              <a:rPr lang="en-US" altLang="ja-JP" dirty="0" smtClean="0"/>
              <a:t>Makes things worse for communication intensive kernel (V)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/>
          <a:lstStyle/>
          <a:p>
            <a:r>
              <a:rPr lang="en-US" dirty="0" smtClean="0"/>
              <a:t>Parallel Slackness &amp; Data Locality Tradeoffs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6019800" y="2362200"/>
            <a:ext cx="457200" cy="1219200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7620000" y="2057400"/>
            <a:ext cx="914400" cy="228600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7543800" y="3962400"/>
            <a:ext cx="914400" cy="228600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Curved Connector 5"/>
          <p:cNvCxnSpPr>
            <a:stCxn id="8" idx="6"/>
            <a:endCxn id="9" idx="6"/>
          </p:cNvCxnSpPr>
          <p:nvPr/>
        </p:nvCxnSpPr>
        <p:spPr>
          <a:xfrm flipH="1">
            <a:off x="8458200" y="2171700"/>
            <a:ext cx="76200" cy="1905000"/>
          </a:xfrm>
          <a:prstGeom prst="curvedConnector3">
            <a:avLst>
              <a:gd name="adj1" fmla="val -630559"/>
            </a:avLst>
          </a:prstGeom>
          <a:ln w="19050" cmpd="sng"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7535929" y="3273623"/>
            <a:ext cx="10826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accent6"/>
                </a:solidFill>
              </a:rPr>
              <a:t>Data</a:t>
            </a:r>
          </a:p>
          <a:p>
            <a:pPr algn="ctr"/>
            <a:r>
              <a:rPr lang="en-US" sz="1400" b="1" dirty="0" smtClean="0">
                <a:solidFill>
                  <a:schemeClr val="accent6"/>
                </a:solidFill>
              </a:rPr>
              <a:t>movement </a:t>
            </a:r>
            <a:endParaRPr lang="en-US" sz="1400" b="1" dirty="0">
              <a:solidFill>
                <a:schemeClr val="accent6"/>
              </a:solidFill>
            </a:endParaRPr>
          </a:p>
        </p:txBody>
      </p:sp>
      <p:cxnSp>
        <p:nvCxnSpPr>
          <p:cNvPr id="23" name="Straight Arrow Connector 22"/>
          <p:cNvCxnSpPr/>
          <p:nvPr/>
        </p:nvCxnSpPr>
        <p:spPr>
          <a:xfrm flipV="1">
            <a:off x="8610600" y="3273623"/>
            <a:ext cx="152400" cy="383977"/>
          </a:xfrm>
          <a:prstGeom prst="straightConnector1">
            <a:avLst/>
          </a:prstGeom>
          <a:ln w="38100" cmpd="sng"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313339" y="1762780"/>
            <a:ext cx="242986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accent6"/>
                </a:solidFill>
              </a:rPr>
              <a:t>Significant idleness from bulk-synchronous steps and static scheduling </a:t>
            </a:r>
            <a:endParaRPr lang="en-US" sz="1400" b="1" dirty="0">
              <a:solidFill>
                <a:schemeClr val="accent6"/>
              </a:solidFill>
            </a:endParaRPr>
          </a:p>
        </p:txBody>
      </p:sp>
      <p:cxnSp>
        <p:nvCxnSpPr>
          <p:cNvPr id="25" name="Curved Connector 24"/>
          <p:cNvCxnSpPr>
            <a:stCxn id="4" idx="2"/>
            <a:endCxn id="24" idx="3"/>
          </p:cNvCxnSpPr>
          <p:nvPr/>
        </p:nvCxnSpPr>
        <p:spPr>
          <a:xfrm rot="10800000">
            <a:off x="2743200" y="2132112"/>
            <a:ext cx="3276600" cy="839688"/>
          </a:xfrm>
          <a:prstGeom prst="curvedConnector3">
            <a:avLst>
              <a:gd name="adj1" fmla="val 50000"/>
            </a:avLst>
          </a:prstGeom>
          <a:ln w="19050" cmpd="sng"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8" name="Subtitle 2"/>
          <p:cNvSpPr txBox="1">
            <a:spLocks/>
          </p:cNvSpPr>
          <p:nvPr/>
        </p:nvSpPr>
        <p:spPr bwMode="auto">
          <a:xfrm>
            <a:off x="762000" y="6477000"/>
            <a:ext cx="7239001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 typeface="Wingdings" charset="0"/>
              <a:buNone/>
              <a:defRPr kern="1200">
                <a:solidFill>
                  <a:srgbClr val="000000"/>
                </a:solidFill>
                <a:latin typeface="+mn-lt"/>
                <a:ea typeface="ＭＳ Ｐゴシック" pitchFamily="-112" charset="-128"/>
                <a:cs typeface="ＭＳ Ｐゴシック" pitchFamily="-112" charset="-128"/>
              </a:defRPr>
            </a:lvl1pPr>
            <a:lvl2pPr marL="457200" indent="0" algn="ctr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 typeface="Arial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pitchFamily="-112" charset="-128"/>
                <a:cs typeface="ＭＳ Ｐゴシック" charset="0"/>
              </a:defRPr>
            </a:lvl2pPr>
            <a:lvl3pPr marL="914400" indent="0" algn="ctr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 typeface="Arial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pitchFamily="-112" charset="-128"/>
                <a:cs typeface="ＭＳ Ｐゴシック" charset="0"/>
              </a:defRPr>
            </a:lvl3pPr>
            <a:lvl4pPr marL="1371600" indent="0" algn="ctr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 typeface="Arial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pitchFamily="-112" charset="-128"/>
                <a:cs typeface="ＭＳ Ｐゴシック" charset="0"/>
              </a:defRPr>
            </a:lvl4pPr>
            <a:lvl5pPr marL="1828800" indent="0" algn="ctr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 typeface="Arial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pitchFamily="-112" charset="-128"/>
                <a:cs typeface="ＭＳ Ｐゴシック" charset="0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indent="-339725">
              <a:tabLst>
                <a:tab pos="0" algn="l"/>
              </a:tabLst>
            </a:pPr>
            <a:r>
              <a:rPr lang="en-US" sz="1800" b="1" dirty="0">
                <a:solidFill>
                  <a:schemeClr val="accent6"/>
                </a:solidFill>
                <a:latin typeface="Calibri" charset="0"/>
                <a:ea typeface="ＭＳ Ｐゴシック" charset="0"/>
              </a:rPr>
              <a:t>IWOMP </a:t>
            </a:r>
            <a:r>
              <a:rPr lang="en-US" sz="1800" b="1" dirty="0" smtClean="0">
                <a:solidFill>
                  <a:schemeClr val="accent6"/>
                </a:solidFill>
                <a:latin typeface="Calibri" charset="0"/>
                <a:ea typeface="ＭＳ Ｐゴシック" charset="0"/>
              </a:rPr>
              <a:t>2016, 12th </a:t>
            </a:r>
            <a:r>
              <a:rPr lang="en-US" sz="1800" b="1" dirty="0">
                <a:solidFill>
                  <a:schemeClr val="accent6"/>
                </a:solidFill>
                <a:latin typeface="Calibri" charset="0"/>
                <a:ea typeface="ＭＳ Ｐゴシック" charset="0"/>
              </a:rPr>
              <a:t>International Workshop on </a:t>
            </a:r>
            <a:r>
              <a:rPr lang="en-US" sz="1800" b="1" dirty="0" err="1" smtClean="0">
                <a:solidFill>
                  <a:schemeClr val="accent6"/>
                </a:solidFill>
                <a:latin typeface="Calibri" charset="0"/>
                <a:ea typeface="ＭＳ Ｐゴシック" charset="0"/>
              </a:rPr>
              <a:t>OpenMP</a:t>
            </a:r>
            <a:r>
              <a:rPr lang="en-US" sz="1800" b="1" dirty="0" smtClean="0">
                <a:solidFill>
                  <a:schemeClr val="accent6"/>
                </a:solidFill>
                <a:latin typeface="Calibri" charset="0"/>
                <a:ea typeface="ＭＳ Ｐゴシック" charset="0"/>
              </a:rPr>
              <a:t>, Oct 05-07, 2016</a:t>
            </a:r>
          </a:p>
        </p:txBody>
      </p:sp>
      <p:sp>
        <p:nvSpPr>
          <p:cNvPr id="29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8610600" y="6492875"/>
            <a:ext cx="381000" cy="365125"/>
          </a:xfrm>
        </p:spPr>
        <p:txBody>
          <a:bodyPr/>
          <a:lstStyle/>
          <a:p>
            <a:pPr>
              <a:defRPr/>
            </a:pPr>
            <a:fld id="{9B766D63-E39E-C948-8A7F-F2792F7F03C4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8794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omp_stat_trace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42976" y="3048000"/>
            <a:ext cx="7072362" cy="1612820"/>
          </a:xfrm>
          <a:prstGeom prst="rect">
            <a:avLst/>
          </a:prstGeom>
        </p:spPr>
      </p:pic>
      <p:pic>
        <p:nvPicPr>
          <p:cNvPr id="7" name="Picture 6" descr="omp_dyn_trace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42976" y="4711450"/>
            <a:ext cx="7215206" cy="175072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 rot="5400000" flipV="1">
            <a:off x="135196" y="3764832"/>
            <a:ext cx="813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79463D"/>
                </a:solidFill>
              </a:rPr>
              <a:t>Static</a:t>
            </a:r>
            <a:endParaRPr lang="en-US" sz="1800" b="1" dirty="0">
              <a:solidFill>
                <a:srgbClr val="79463D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 rot="5400000" flipV="1">
            <a:off x="-31616" y="5579320"/>
            <a:ext cx="1146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79463D"/>
                </a:solidFill>
              </a:rPr>
              <a:t>Dynamic</a:t>
            </a:r>
            <a:endParaRPr lang="en-US" sz="1800" b="1" dirty="0">
              <a:solidFill>
                <a:srgbClr val="79463D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69302"/>
            <a:ext cx="8229600" cy="692698"/>
          </a:xfrm>
        </p:spPr>
        <p:txBody>
          <a:bodyPr/>
          <a:lstStyle/>
          <a:p>
            <a:r>
              <a:rPr lang="en-US" dirty="0"/>
              <a:t>Static vs. Dynamic Scheduling in Bulk-Synchronous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57200" y="648831"/>
            <a:ext cx="721523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void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* V-list-phase ()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{</a:t>
            </a:r>
            <a:endParaRPr lang="en-US" sz="1400" b="1" dirty="0" smtClean="0">
              <a:solidFill>
                <a:schemeClr val="accent5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 smtClean="0">
                <a:solidFill>
                  <a:schemeClr val="accent5"/>
                </a:solidFill>
                <a:latin typeface="Courier New" pitchFamily="49" charset="0"/>
                <a:cs typeface="Courier New" pitchFamily="49" charset="0"/>
              </a:rPr>
              <a:t>   // Traverse all target nodes in </a:t>
            </a:r>
            <a:r>
              <a:rPr lang="en-US" sz="1400" b="1" dirty="0" smtClean="0">
                <a:solidFill>
                  <a:schemeClr val="accent5"/>
                </a:solidFill>
                <a:latin typeface="Courier New" pitchFamily="49" charset="0"/>
                <a:cs typeface="Courier New" pitchFamily="49" charset="0"/>
              </a:rPr>
              <a:t>parallel</a:t>
            </a:r>
            <a:endParaRPr lang="en-US" sz="1400" b="1" dirty="0" smtClean="0">
              <a:solidFill>
                <a:schemeClr val="accent3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   # </a:t>
            </a:r>
            <a:r>
              <a:rPr lang="en-US" sz="1400" b="1" dirty="0" err="1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pragma</a:t>
            </a:r>
            <a:r>
              <a:rPr lang="en-US" sz="14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err="1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omp</a:t>
            </a:r>
            <a:r>
              <a:rPr lang="en-US" sz="14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 parallel for schedule ( OMP_SCHED )</a:t>
            </a:r>
          </a:p>
          <a:p>
            <a:r>
              <a:rPr lang="en-US" sz="1400" b="1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   for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(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trg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=0;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trg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&lt;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trgNodeMax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;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trg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{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 smtClean="0">
                <a:solidFill>
                  <a:schemeClr val="accent5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400" b="1" dirty="0" smtClean="0">
                <a:solidFill>
                  <a:schemeClr val="accent5"/>
                </a:solidFill>
                <a:latin typeface="Courier New" pitchFamily="49" charset="0"/>
                <a:cs typeface="Courier New" pitchFamily="49" charset="0"/>
              </a:rPr>
              <a:t>   /</a:t>
            </a:r>
            <a:r>
              <a:rPr lang="en-US" sz="1400" b="1" dirty="0" smtClean="0">
                <a:solidFill>
                  <a:schemeClr val="accent5"/>
                </a:solidFill>
                <a:latin typeface="Courier New" pitchFamily="49" charset="0"/>
                <a:cs typeface="Courier New" pitchFamily="49" charset="0"/>
              </a:rPr>
              <a:t>/ Accumulate the contribution of all </a:t>
            </a:r>
          </a:p>
          <a:p>
            <a:r>
              <a:rPr lang="en-US" sz="1400" b="1" dirty="0" smtClean="0">
                <a:solidFill>
                  <a:schemeClr val="accent5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400" b="1" dirty="0" smtClean="0">
                <a:solidFill>
                  <a:schemeClr val="accent5"/>
                </a:solidFill>
                <a:latin typeface="Courier New" pitchFamily="49" charset="0"/>
                <a:cs typeface="Courier New" pitchFamily="49" charset="0"/>
              </a:rPr>
              <a:t>   /</a:t>
            </a:r>
            <a:r>
              <a:rPr lang="en-US" sz="1400" b="1" dirty="0" smtClean="0">
                <a:solidFill>
                  <a:schemeClr val="accent5"/>
                </a:solidFill>
                <a:latin typeface="Courier New" pitchFamily="49" charset="0"/>
                <a:cs typeface="Courier New" pitchFamily="49" charset="0"/>
              </a:rPr>
              <a:t>/ source nodes into the </a:t>
            </a:r>
            <a:r>
              <a:rPr lang="en-US" sz="1400" b="1" dirty="0" smtClean="0">
                <a:solidFill>
                  <a:schemeClr val="accent5"/>
                </a:solidFill>
                <a:latin typeface="Courier New" pitchFamily="49" charset="0"/>
                <a:cs typeface="Courier New" pitchFamily="49" charset="0"/>
              </a:rPr>
              <a:t>target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      for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(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src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Vlist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(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trg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))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compute_V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(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trg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src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);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}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} </a:t>
            </a:r>
            <a:r>
              <a:rPr lang="en-US" sz="1400" b="1" dirty="0" smtClean="0">
                <a:solidFill>
                  <a:schemeClr val="accent5"/>
                </a:solidFill>
                <a:latin typeface="Courier New" pitchFamily="49" charset="0"/>
                <a:cs typeface="Courier New" pitchFamily="49" charset="0"/>
              </a:rPr>
              <a:t>// Implicit Barrier Synchronization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859355" y="692698"/>
            <a:ext cx="813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chemeClr val="accent6"/>
                </a:solidFill>
              </a:rPr>
              <a:t>Static</a:t>
            </a:r>
            <a:endParaRPr lang="en-US" sz="1800" b="1" dirty="0">
              <a:solidFill>
                <a:schemeClr val="accent6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743704" y="1764268"/>
            <a:ext cx="1146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chemeClr val="accent6"/>
                </a:solidFill>
              </a:rPr>
              <a:t>Dynamic</a:t>
            </a:r>
            <a:endParaRPr lang="en-US" sz="1800" b="1" dirty="0">
              <a:solidFill>
                <a:schemeClr val="accent6"/>
              </a:solidFill>
            </a:endParaRPr>
          </a:p>
        </p:txBody>
      </p:sp>
      <p:cxnSp>
        <p:nvCxnSpPr>
          <p:cNvPr id="15" name="Straight Arrow Connector 14"/>
          <p:cNvCxnSpPr>
            <a:endCxn id="13" idx="1"/>
          </p:cNvCxnSpPr>
          <p:nvPr/>
        </p:nvCxnSpPr>
        <p:spPr>
          <a:xfrm flipV="1">
            <a:off x="6172200" y="877364"/>
            <a:ext cx="687155" cy="38683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endCxn id="14" idx="1"/>
          </p:cNvCxnSpPr>
          <p:nvPr/>
        </p:nvCxnSpPr>
        <p:spPr>
          <a:xfrm>
            <a:off x="6172200" y="1264202"/>
            <a:ext cx="571504" cy="68473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Subtitle 2"/>
          <p:cNvSpPr txBox="1">
            <a:spLocks/>
          </p:cNvSpPr>
          <p:nvPr/>
        </p:nvSpPr>
        <p:spPr bwMode="auto">
          <a:xfrm>
            <a:off x="762000" y="6477000"/>
            <a:ext cx="7239001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 typeface="Wingdings" charset="0"/>
              <a:buNone/>
              <a:defRPr kern="1200">
                <a:solidFill>
                  <a:srgbClr val="000000"/>
                </a:solidFill>
                <a:latin typeface="+mn-lt"/>
                <a:ea typeface="ＭＳ Ｐゴシック" pitchFamily="-112" charset="-128"/>
                <a:cs typeface="ＭＳ Ｐゴシック" pitchFamily="-112" charset="-128"/>
              </a:defRPr>
            </a:lvl1pPr>
            <a:lvl2pPr marL="457200" indent="0" algn="ctr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 typeface="Arial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pitchFamily="-112" charset="-128"/>
                <a:cs typeface="ＭＳ Ｐゴシック" charset="0"/>
              </a:defRPr>
            </a:lvl2pPr>
            <a:lvl3pPr marL="914400" indent="0" algn="ctr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 typeface="Arial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pitchFamily="-112" charset="-128"/>
                <a:cs typeface="ＭＳ Ｐゴシック" charset="0"/>
              </a:defRPr>
            </a:lvl3pPr>
            <a:lvl4pPr marL="1371600" indent="0" algn="ctr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 typeface="Arial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pitchFamily="-112" charset="-128"/>
                <a:cs typeface="ＭＳ Ｐゴシック" charset="0"/>
              </a:defRPr>
            </a:lvl4pPr>
            <a:lvl5pPr marL="1828800" indent="0" algn="ctr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 typeface="Arial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pitchFamily="-112" charset="-128"/>
                <a:cs typeface="ＭＳ Ｐゴシック" charset="0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indent="-339725">
              <a:tabLst>
                <a:tab pos="0" algn="l"/>
              </a:tabLst>
            </a:pPr>
            <a:r>
              <a:rPr lang="en-US" sz="1800" b="1" dirty="0">
                <a:solidFill>
                  <a:schemeClr val="accent6"/>
                </a:solidFill>
                <a:latin typeface="Calibri" charset="0"/>
                <a:ea typeface="ＭＳ Ｐゴシック" charset="0"/>
              </a:rPr>
              <a:t>IWOMP </a:t>
            </a:r>
            <a:r>
              <a:rPr lang="en-US" sz="1800" b="1" dirty="0" smtClean="0">
                <a:solidFill>
                  <a:schemeClr val="accent6"/>
                </a:solidFill>
                <a:latin typeface="Calibri" charset="0"/>
                <a:ea typeface="ＭＳ Ｐゴシック" charset="0"/>
              </a:rPr>
              <a:t>2016, 12th </a:t>
            </a:r>
            <a:r>
              <a:rPr lang="en-US" sz="1800" b="1" dirty="0">
                <a:solidFill>
                  <a:schemeClr val="accent6"/>
                </a:solidFill>
                <a:latin typeface="Calibri" charset="0"/>
                <a:ea typeface="ＭＳ Ｐゴシック" charset="0"/>
              </a:rPr>
              <a:t>International Workshop on </a:t>
            </a:r>
            <a:r>
              <a:rPr lang="en-US" sz="1800" b="1" dirty="0" err="1" smtClean="0">
                <a:solidFill>
                  <a:schemeClr val="accent6"/>
                </a:solidFill>
                <a:latin typeface="Calibri" charset="0"/>
                <a:ea typeface="ＭＳ Ｐゴシック" charset="0"/>
              </a:rPr>
              <a:t>OpenMP</a:t>
            </a:r>
            <a:r>
              <a:rPr lang="en-US" sz="1800" b="1" dirty="0" smtClean="0">
                <a:solidFill>
                  <a:schemeClr val="accent6"/>
                </a:solidFill>
                <a:latin typeface="Calibri" charset="0"/>
                <a:ea typeface="ＭＳ Ｐゴシック" charset="0"/>
              </a:rPr>
              <a:t>, Oct 05-07, 2016</a:t>
            </a:r>
          </a:p>
        </p:txBody>
      </p:sp>
      <p:sp>
        <p:nvSpPr>
          <p:cNvPr id="18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8610600" y="6492875"/>
            <a:ext cx="381000" cy="365125"/>
          </a:xfrm>
        </p:spPr>
        <p:txBody>
          <a:bodyPr/>
          <a:lstStyle/>
          <a:p>
            <a:pPr>
              <a:defRPr/>
            </a:pPr>
            <a:fld id="{9B766D63-E39E-C948-8A7F-F2792F7F03C4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1208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/>
          <a:lstStyle/>
          <a:p>
            <a:r>
              <a:rPr lang="en-US" dirty="0" smtClean="0"/>
              <a:t>Optimizing for Cache First</a:t>
            </a:r>
            <a:endParaRPr lang="en-US" dirty="0"/>
          </a:p>
        </p:txBody>
      </p:sp>
      <p:pic>
        <p:nvPicPr>
          <p:cNvPr id="4" name="Picture 3" descr="roofline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08" r="4873"/>
          <a:stretch/>
        </p:blipFill>
        <p:spPr>
          <a:xfrm>
            <a:off x="5004905" y="2819400"/>
            <a:ext cx="4031561" cy="2438400"/>
          </a:xfrm>
          <a:prstGeom prst="rect">
            <a:avLst/>
          </a:prstGeom>
        </p:spPr>
      </p:pic>
      <p:sp>
        <p:nvSpPr>
          <p:cNvPr id="48" name="テキスト ボックス 447"/>
          <p:cNvSpPr txBox="1"/>
          <p:nvPr/>
        </p:nvSpPr>
        <p:spPr>
          <a:xfrm>
            <a:off x="5309704" y="5410200"/>
            <a:ext cx="37580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altLang="ja-JP" sz="1600" b="1" dirty="0" smtClean="0">
                <a:solidFill>
                  <a:srgbClr val="1F497D"/>
                </a:solidFill>
                <a:latin typeface="Calibri" pitchFamily="34" charset="0"/>
              </a:rPr>
              <a:t>V-list </a:t>
            </a:r>
            <a:r>
              <a:rPr lang="en-US" altLang="ja-JP" sz="1600" b="1" dirty="0" smtClean="0">
                <a:solidFill>
                  <a:srgbClr val="1F497D"/>
                </a:solidFill>
                <a:latin typeface="Calibri" pitchFamily="34" charset="0"/>
              </a:rPr>
              <a:t>and U-list arithmetic intensity (with respect to DRAM accesses) on the roofline model of Sandy Bridge EP </a:t>
            </a:r>
            <a:endParaRPr kumimoji="0" lang="ja-JP" altLang="en-US" sz="1600" b="1" dirty="0">
              <a:solidFill>
                <a:srgbClr val="1F497D"/>
              </a:solidFill>
              <a:latin typeface="Calibri" pitchFamily="34" charset="0"/>
            </a:endParaRPr>
          </a:p>
        </p:txBody>
      </p:sp>
      <p:sp>
        <p:nvSpPr>
          <p:cNvPr id="49" name="コンテンツ プレースホルダー 2"/>
          <p:cNvSpPr>
            <a:spLocks noGrp="1"/>
          </p:cNvSpPr>
          <p:nvPr>
            <p:ph idx="1"/>
          </p:nvPr>
        </p:nvSpPr>
        <p:spPr>
          <a:xfrm>
            <a:off x="76199" y="914400"/>
            <a:ext cx="5105401" cy="5537776"/>
          </a:xfrm>
        </p:spPr>
        <p:txBody>
          <a:bodyPr>
            <a:noAutofit/>
          </a:bodyPr>
          <a:lstStyle/>
          <a:p>
            <a:r>
              <a:rPr lang="en-US" altLang="ja-JP" sz="2400" dirty="0" smtClean="0"/>
              <a:t>Facts on a 2-socket Sandy Bridge EP</a:t>
            </a:r>
          </a:p>
          <a:p>
            <a:pPr lvl="1"/>
            <a:r>
              <a:rPr lang="en-US" altLang="ja-JP" sz="2200" dirty="0" smtClean="0"/>
              <a:t>64B </a:t>
            </a:r>
            <a:r>
              <a:rPr lang="en-US" altLang="ja-JP" sz="2200" dirty="0" err="1"/>
              <a:t>s</a:t>
            </a:r>
            <a:r>
              <a:rPr lang="en-US" altLang="ja-JP" sz="2200" dirty="0" err="1" smtClean="0"/>
              <a:t>trided</a:t>
            </a:r>
            <a:r>
              <a:rPr lang="en-US" altLang="ja-JP" sz="2200" dirty="0" smtClean="0"/>
              <a:t> memory accesses </a:t>
            </a:r>
            <a:r>
              <a:rPr lang="en-US" altLang="ja-JP" sz="2200" dirty="0" smtClean="0"/>
              <a:t>drop BW by 4x</a:t>
            </a:r>
          </a:p>
          <a:p>
            <a:pPr lvl="1"/>
            <a:r>
              <a:rPr lang="en-US" altLang="ja-JP" sz="2200" dirty="0" smtClean="0"/>
              <a:t>Remote memory accesses drop BW by 2x</a:t>
            </a:r>
          </a:p>
          <a:p>
            <a:r>
              <a:rPr lang="en-US" altLang="ja-JP" sz="2200" dirty="0" smtClean="0"/>
              <a:t>Rule of thumb: optimize for cache before optimizing fo</a:t>
            </a:r>
            <a:r>
              <a:rPr lang="en-US" altLang="ja-JP" sz="2200" dirty="0" smtClean="0"/>
              <a:t>r </a:t>
            </a:r>
            <a:r>
              <a:rPr lang="en-US" altLang="ja-JP" sz="2200" dirty="0" smtClean="0"/>
              <a:t>NUMA</a:t>
            </a:r>
          </a:p>
          <a:p>
            <a:r>
              <a:rPr lang="en-US" altLang="ja-JP" sz="2200" dirty="0" smtClean="0"/>
              <a:t>NUMA-awareness in KIFMM is challenging</a:t>
            </a:r>
          </a:p>
          <a:p>
            <a:pPr lvl="1"/>
            <a:r>
              <a:rPr lang="en-US" altLang="ja-JP" sz="2000" dirty="0" smtClean="0"/>
              <a:t>Difficulty to keep data local across stages</a:t>
            </a:r>
          </a:p>
          <a:p>
            <a:r>
              <a:rPr lang="en-US" altLang="ja-JP" sz="2400" dirty="0" smtClean="0"/>
              <a:t>Current implementation: some data </a:t>
            </a:r>
            <a:r>
              <a:rPr lang="en-US" altLang="ja-JP" sz="2400" dirty="0" smtClean="0"/>
              <a:t>is </a:t>
            </a:r>
            <a:r>
              <a:rPr lang="en-US" altLang="ja-JP" sz="2400" dirty="0" smtClean="0"/>
              <a:t>first-touched by a </a:t>
            </a:r>
            <a:r>
              <a:rPr lang="en-US" altLang="ja-JP" sz="2400" dirty="0" smtClean="0"/>
              <a:t>single thread, other touched by multiple threads</a:t>
            </a:r>
            <a:endParaRPr lang="en-US" altLang="ja-JP" sz="2200" dirty="0" smtClean="0"/>
          </a:p>
        </p:txBody>
      </p:sp>
      <p:grpSp>
        <p:nvGrpSpPr>
          <p:cNvPr id="10" name="Group 9"/>
          <p:cNvGrpSpPr/>
          <p:nvPr/>
        </p:nvGrpSpPr>
        <p:grpSpPr>
          <a:xfrm>
            <a:off x="7543800" y="798753"/>
            <a:ext cx="1066800" cy="1828800"/>
            <a:chOff x="7696200" y="838200"/>
            <a:chExt cx="1066800" cy="1828800"/>
          </a:xfrm>
        </p:grpSpPr>
        <p:sp>
          <p:nvSpPr>
            <p:cNvPr id="9" name="Rounded Rectangle 8"/>
            <p:cNvSpPr/>
            <p:nvPr/>
          </p:nvSpPr>
          <p:spPr>
            <a:xfrm>
              <a:off x="7696200" y="838200"/>
              <a:ext cx="1066800" cy="1828800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7848600" y="990600"/>
              <a:ext cx="304800" cy="274638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 smtClean="0"/>
                <a:t>1</a:t>
              </a:r>
              <a:endParaRPr lang="en-US" sz="1800" dirty="0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8305800" y="990600"/>
              <a:ext cx="304800" cy="274638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 smtClean="0"/>
                <a:t>2</a:t>
              </a:r>
              <a:endParaRPr lang="en-US" sz="1800" dirty="0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7848600" y="1417638"/>
              <a:ext cx="304800" cy="274638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/>
                <a:t>3</a:t>
              </a:r>
              <a:endParaRPr lang="en-US" sz="1800" dirty="0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8305800" y="1417638"/>
              <a:ext cx="304800" cy="274638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/>
                <a:t>4</a:t>
              </a:r>
              <a:endParaRPr lang="en-US" sz="1800" dirty="0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7848600" y="1843307"/>
              <a:ext cx="304800" cy="274638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/>
                <a:t>5</a:t>
              </a:r>
            </a:p>
          </p:txBody>
        </p:sp>
        <p:sp>
          <p:nvSpPr>
            <p:cNvPr id="54" name="Rectangle 53"/>
            <p:cNvSpPr/>
            <p:nvPr/>
          </p:nvSpPr>
          <p:spPr>
            <a:xfrm>
              <a:off x="8305800" y="1843307"/>
              <a:ext cx="304800" cy="274638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/>
                <a:t>6</a:t>
              </a:r>
              <a:endParaRPr lang="en-US" sz="1800" dirty="0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7848600" y="2270345"/>
              <a:ext cx="304800" cy="274638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/>
                <a:t>7</a:t>
              </a:r>
              <a:endParaRPr lang="en-US" sz="1800" dirty="0"/>
            </a:p>
          </p:txBody>
        </p:sp>
        <p:sp>
          <p:nvSpPr>
            <p:cNvPr id="56" name="Rectangle 55"/>
            <p:cNvSpPr/>
            <p:nvPr/>
          </p:nvSpPr>
          <p:spPr>
            <a:xfrm>
              <a:off x="8305800" y="2270345"/>
              <a:ext cx="304800" cy="274638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/>
                <a:t>8</a:t>
              </a:r>
              <a:endParaRPr lang="en-US" sz="1800" dirty="0"/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5181600" y="800052"/>
            <a:ext cx="1066800" cy="1828800"/>
            <a:chOff x="7696200" y="838200"/>
            <a:chExt cx="1066800" cy="1828800"/>
          </a:xfrm>
        </p:grpSpPr>
        <p:sp>
          <p:nvSpPr>
            <p:cNvPr id="58" name="Rounded Rectangle 57"/>
            <p:cNvSpPr/>
            <p:nvPr/>
          </p:nvSpPr>
          <p:spPr>
            <a:xfrm>
              <a:off x="7696200" y="838200"/>
              <a:ext cx="1066800" cy="1828800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/>
            <p:cNvSpPr/>
            <p:nvPr/>
          </p:nvSpPr>
          <p:spPr>
            <a:xfrm>
              <a:off x="7848600" y="990600"/>
              <a:ext cx="304800" cy="274638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 smtClean="0"/>
                <a:t>1</a:t>
              </a:r>
              <a:endParaRPr lang="en-US" sz="1800" dirty="0"/>
            </a:p>
          </p:txBody>
        </p:sp>
        <p:sp>
          <p:nvSpPr>
            <p:cNvPr id="60" name="Rectangle 59"/>
            <p:cNvSpPr/>
            <p:nvPr/>
          </p:nvSpPr>
          <p:spPr>
            <a:xfrm>
              <a:off x="8305800" y="990600"/>
              <a:ext cx="304800" cy="274638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 smtClean="0"/>
                <a:t>2</a:t>
              </a:r>
              <a:endParaRPr lang="en-US" sz="1800" dirty="0"/>
            </a:p>
          </p:txBody>
        </p:sp>
        <p:sp>
          <p:nvSpPr>
            <p:cNvPr id="61" name="Rectangle 60"/>
            <p:cNvSpPr/>
            <p:nvPr/>
          </p:nvSpPr>
          <p:spPr>
            <a:xfrm>
              <a:off x="7848600" y="1417638"/>
              <a:ext cx="304800" cy="274638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/>
                <a:t>3</a:t>
              </a:r>
              <a:endParaRPr lang="en-US" sz="1800" dirty="0"/>
            </a:p>
          </p:txBody>
        </p:sp>
        <p:sp>
          <p:nvSpPr>
            <p:cNvPr id="62" name="Rectangle 61"/>
            <p:cNvSpPr/>
            <p:nvPr/>
          </p:nvSpPr>
          <p:spPr>
            <a:xfrm>
              <a:off x="8305800" y="1417638"/>
              <a:ext cx="304800" cy="274638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/>
                <a:t>4</a:t>
              </a:r>
              <a:endParaRPr lang="en-US" sz="1800" dirty="0"/>
            </a:p>
          </p:txBody>
        </p:sp>
        <p:sp>
          <p:nvSpPr>
            <p:cNvPr id="63" name="Rectangle 62"/>
            <p:cNvSpPr/>
            <p:nvPr/>
          </p:nvSpPr>
          <p:spPr>
            <a:xfrm>
              <a:off x="7848600" y="1843307"/>
              <a:ext cx="304800" cy="274638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/>
                <a:t>5</a:t>
              </a:r>
            </a:p>
          </p:txBody>
        </p:sp>
        <p:sp>
          <p:nvSpPr>
            <p:cNvPr id="64" name="Rectangle 63"/>
            <p:cNvSpPr/>
            <p:nvPr/>
          </p:nvSpPr>
          <p:spPr>
            <a:xfrm>
              <a:off x="8305800" y="1843307"/>
              <a:ext cx="304800" cy="274638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/>
                <a:t>6</a:t>
              </a:r>
              <a:endParaRPr lang="en-US" sz="1800" dirty="0"/>
            </a:p>
          </p:txBody>
        </p:sp>
        <p:sp>
          <p:nvSpPr>
            <p:cNvPr id="65" name="Rectangle 64"/>
            <p:cNvSpPr/>
            <p:nvPr/>
          </p:nvSpPr>
          <p:spPr>
            <a:xfrm>
              <a:off x="7848600" y="2270345"/>
              <a:ext cx="304800" cy="274638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/>
                <a:t>7</a:t>
              </a:r>
              <a:endParaRPr lang="en-US" sz="1800" dirty="0"/>
            </a:p>
          </p:txBody>
        </p:sp>
        <p:sp>
          <p:nvSpPr>
            <p:cNvPr id="66" name="Rectangle 65"/>
            <p:cNvSpPr/>
            <p:nvPr/>
          </p:nvSpPr>
          <p:spPr>
            <a:xfrm>
              <a:off x="8305800" y="2270345"/>
              <a:ext cx="304800" cy="274638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/>
                <a:t>8</a:t>
              </a:r>
              <a:endParaRPr lang="en-US" sz="1800" dirty="0"/>
            </a:p>
          </p:txBody>
        </p:sp>
      </p:grpSp>
      <p:sp>
        <p:nvSpPr>
          <p:cNvPr id="11" name="Left-Right Arrow 10"/>
          <p:cNvSpPr/>
          <p:nvPr/>
        </p:nvSpPr>
        <p:spPr>
          <a:xfrm>
            <a:off x="6248400" y="1408353"/>
            <a:ext cx="1295400" cy="517745"/>
          </a:xfrm>
          <a:prstGeom prst="leftRigh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 dirty="0" smtClean="0"/>
              <a:t>QPI</a:t>
            </a:r>
            <a:endParaRPr lang="en-US" sz="1800" dirty="0"/>
          </a:p>
        </p:txBody>
      </p:sp>
      <p:sp>
        <p:nvSpPr>
          <p:cNvPr id="67" name="テキスト ボックス 447"/>
          <p:cNvSpPr txBox="1"/>
          <p:nvPr/>
        </p:nvSpPr>
        <p:spPr>
          <a:xfrm>
            <a:off x="5774970" y="381000"/>
            <a:ext cx="2514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0" lang="en-US" altLang="ja-JP" sz="1600" b="1" dirty="0" smtClean="0">
                <a:solidFill>
                  <a:srgbClr val="1F497D"/>
                </a:solidFill>
                <a:latin typeface="Calibri" pitchFamily="34" charset="0"/>
              </a:rPr>
              <a:t>2-Socket Sandy Bridge EP</a:t>
            </a:r>
            <a:endParaRPr kumimoji="0" lang="ja-JP" altLang="en-US" sz="1600" b="1" dirty="0">
              <a:solidFill>
                <a:srgbClr val="1F497D"/>
              </a:solidFill>
              <a:latin typeface="Calibri" pitchFamily="34" charset="0"/>
            </a:endParaRPr>
          </a:p>
        </p:txBody>
      </p:sp>
      <p:sp>
        <p:nvSpPr>
          <p:cNvPr id="68" name="Subtitle 2"/>
          <p:cNvSpPr txBox="1">
            <a:spLocks/>
          </p:cNvSpPr>
          <p:nvPr/>
        </p:nvSpPr>
        <p:spPr bwMode="auto">
          <a:xfrm>
            <a:off x="762000" y="6477000"/>
            <a:ext cx="7239001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 typeface="Wingdings" charset="0"/>
              <a:buNone/>
              <a:defRPr kern="1200">
                <a:solidFill>
                  <a:srgbClr val="000000"/>
                </a:solidFill>
                <a:latin typeface="+mn-lt"/>
                <a:ea typeface="ＭＳ Ｐゴシック" pitchFamily="-112" charset="-128"/>
                <a:cs typeface="ＭＳ Ｐゴシック" pitchFamily="-112" charset="-128"/>
              </a:defRPr>
            </a:lvl1pPr>
            <a:lvl2pPr marL="457200" indent="0" algn="ctr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 typeface="Arial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pitchFamily="-112" charset="-128"/>
                <a:cs typeface="ＭＳ Ｐゴシック" charset="0"/>
              </a:defRPr>
            </a:lvl2pPr>
            <a:lvl3pPr marL="914400" indent="0" algn="ctr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 typeface="Arial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pitchFamily="-112" charset="-128"/>
                <a:cs typeface="ＭＳ Ｐゴシック" charset="0"/>
              </a:defRPr>
            </a:lvl3pPr>
            <a:lvl4pPr marL="1371600" indent="0" algn="ctr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 typeface="Arial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pitchFamily="-112" charset="-128"/>
                <a:cs typeface="ＭＳ Ｐゴシック" charset="0"/>
              </a:defRPr>
            </a:lvl4pPr>
            <a:lvl5pPr marL="1828800" indent="0" algn="ctr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 typeface="Arial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pitchFamily="-112" charset="-128"/>
                <a:cs typeface="ＭＳ Ｐゴシック" charset="0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indent="-339725">
              <a:tabLst>
                <a:tab pos="0" algn="l"/>
              </a:tabLst>
            </a:pPr>
            <a:r>
              <a:rPr lang="en-US" sz="1800" b="1" dirty="0">
                <a:solidFill>
                  <a:schemeClr val="accent6"/>
                </a:solidFill>
                <a:latin typeface="Calibri" charset="0"/>
                <a:ea typeface="ＭＳ Ｐゴシック" charset="0"/>
              </a:rPr>
              <a:t>IWOMP </a:t>
            </a:r>
            <a:r>
              <a:rPr lang="en-US" sz="1800" b="1" dirty="0" smtClean="0">
                <a:solidFill>
                  <a:schemeClr val="accent6"/>
                </a:solidFill>
                <a:latin typeface="Calibri" charset="0"/>
                <a:ea typeface="ＭＳ Ｐゴシック" charset="0"/>
              </a:rPr>
              <a:t>2016, 12th </a:t>
            </a:r>
            <a:r>
              <a:rPr lang="en-US" sz="1800" b="1" dirty="0">
                <a:solidFill>
                  <a:schemeClr val="accent6"/>
                </a:solidFill>
                <a:latin typeface="Calibri" charset="0"/>
                <a:ea typeface="ＭＳ Ｐゴシック" charset="0"/>
              </a:rPr>
              <a:t>International Workshop on </a:t>
            </a:r>
            <a:r>
              <a:rPr lang="en-US" sz="1800" b="1" dirty="0" err="1" smtClean="0">
                <a:solidFill>
                  <a:schemeClr val="accent6"/>
                </a:solidFill>
                <a:latin typeface="Calibri" charset="0"/>
                <a:ea typeface="ＭＳ Ｐゴシック" charset="0"/>
              </a:rPr>
              <a:t>OpenMP</a:t>
            </a:r>
            <a:r>
              <a:rPr lang="en-US" sz="1800" b="1" dirty="0" smtClean="0">
                <a:solidFill>
                  <a:schemeClr val="accent6"/>
                </a:solidFill>
                <a:latin typeface="Calibri" charset="0"/>
                <a:ea typeface="ＭＳ Ｐゴシック" charset="0"/>
              </a:rPr>
              <a:t>, Oct 05-07, 2016</a:t>
            </a:r>
          </a:p>
        </p:txBody>
      </p:sp>
      <p:sp>
        <p:nvSpPr>
          <p:cNvPr id="69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8610600" y="6492875"/>
            <a:ext cx="381000" cy="365125"/>
          </a:xfrm>
        </p:spPr>
        <p:txBody>
          <a:bodyPr/>
          <a:lstStyle/>
          <a:p>
            <a:pPr>
              <a:defRPr/>
            </a:pPr>
            <a:fld id="{9B766D63-E39E-C948-8A7F-F2792F7F03C4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2713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テキスト ボックス 447"/>
          <p:cNvSpPr txBox="1"/>
          <p:nvPr/>
        </p:nvSpPr>
        <p:spPr>
          <a:xfrm>
            <a:off x="304800" y="5892225"/>
            <a:ext cx="35719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0" lang="en-US" altLang="ja-JP" sz="1600" b="1" dirty="0" smtClean="0">
                <a:solidFill>
                  <a:srgbClr val="1F497D"/>
                </a:solidFill>
                <a:latin typeface="Calibri" pitchFamily="34" charset="0"/>
              </a:rPr>
              <a:t>Data Partitioning has to take into account the tree data structure </a:t>
            </a:r>
            <a:endParaRPr kumimoji="0" lang="ja-JP" altLang="en-US" sz="1600" b="1" dirty="0">
              <a:solidFill>
                <a:srgbClr val="1F497D"/>
              </a:solidFill>
              <a:latin typeface="Calibri" pitchFamily="34" charset="0"/>
            </a:endParaRPr>
          </a:p>
        </p:txBody>
      </p:sp>
      <p:sp>
        <p:nvSpPr>
          <p:cNvPr id="7" name="テキスト ボックス 447"/>
          <p:cNvSpPr txBox="1"/>
          <p:nvPr/>
        </p:nvSpPr>
        <p:spPr>
          <a:xfrm>
            <a:off x="5029200" y="6076342"/>
            <a:ext cx="3571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0" lang="en-US" altLang="ja-JP" sz="1600" b="1" dirty="0" smtClean="0">
                <a:solidFill>
                  <a:srgbClr val="1F497D"/>
                </a:solidFill>
                <a:latin typeface="Calibri" pitchFamily="34" charset="0"/>
              </a:rPr>
              <a:t>2D V</a:t>
            </a:r>
            <a:r>
              <a:rPr kumimoji="0" lang="en-US" altLang="ja-JP" sz="1600" b="1" dirty="0" smtClean="0">
                <a:solidFill>
                  <a:srgbClr val="1F497D"/>
                </a:solidFill>
                <a:latin typeface="Calibri" pitchFamily="34" charset="0"/>
              </a:rPr>
              <a:t>-list Partitioning </a:t>
            </a:r>
            <a:endParaRPr kumimoji="0" lang="ja-JP" altLang="en-US" sz="1600" b="1" dirty="0">
              <a:solidFill>
                <a:srgbClr val="1F497D"/>
              </a:solidFill>
              <a:latin typeface="Calibri" pitchFamily="34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4728384" y="2276270"/>
            <a:ext cx="3986096" cy="3681426"/>
            <a:chOff x="4728384" y="1968103"/>
            <a:chExt cx="3986096" cy="3681426"/>
          </a:xfrm>
        </p:grpSpPr>
        <p:grpSp>
          <p:nvGrpSpPr>
            <p:cNvPr id="12" name="Group 11"/>
            <p:cNvGrpSpPr/>
            <p:nvPr/>
          </p:nvGrpSpPr>
          <p:grpSpPr>
            <a:xfrm>
              <a:off x="4728384" y="1968103"/>
              <a:ext cx="3986096" cy="3681426"/>
              <a:chOff x="4876800" y="1828800"/>
              <a:chExt cx="3986096" cy="3681426"/>
            </a:xfrm>
          </p:grpSpPr>
          <p:pic>
            <p:nvPicPr>
              <p:cNvPr id="14" name="Picture 13" descr="vlist_src_trg_ellips.png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76800" y="1828800"/>
                <a:ext cx="3986096" cy="3681426"/>
              </a:xfrm>
              <a:prstGeom prst="rect">
                <a:avLst/>
              </a:prstGeom>
            </p:spPr>
          </p:pic>
          <p:sp>
            <p:nvSpPr>
              <p:cNvPr id="15" name="Rectangle 14"/>
              <p:cNvSpPr/>
              <p:nvPr/>
            </p:nvSpPr>
            <p:spPr>
              <a:xfrm rot="5400000">
                <a:off x="6919795" y="1438037"/>
                <a:ext cx="320040" cy="3566160"/>
              </a:xfrm>
              <a:prstGeom prst="rect">
                <a:avLst/>
              </a:prstGeom>
              <a:solidFill>
                <a:schemeClr val="accent6">
                  <a:alpha val="42000"/>
                </a:schemeClr>
              </a:solidFill>
              <a:ln w="3175" cmpd="sng"/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 rot="5400000">
                <a:off x="6917109" y="234828"/>
                <a:ext cx="320040" cy="3558805"/>
              </a:xfrm>
              <a:prstGeom prst="rect">
                <a:avLst/>
              </a:prstGeom>
              <a:noFill/>
              <a:ln w="3175" cmpd="sng"/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/>
              <p:cNvSpPr/>
              <p:nvPr/>
            </p:nvSpPr>
            <p:spPr>
              <a:xfrm rot="5400000">
                <a:off x="6917109" y="819017"/>
                <a:ext cx="320040" cy="3558805"/>
              </a:xfrm>
              <a:prstGeom prst="rect">
                <a:avLst/>
              </a:prstGeom>
              <a:noFill/>
              <a:ln w="3175" cmpd="sng"/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4" name="Rectangle 33"/>
            <p:cNvSpPr/>
            <p:nvPr/>
          </p:nvSpPr>
          <p:spPr>
            <a:xfrm>
              <a:off x="6995160" y="1981200"/>
              <a:ext cx="320040" cy="3164090"/>
            </a:xfrm>
            <a:prstGeom prst="rect">
              <a:avLst/>
            </a:prstGeom>
            <a:solidFill>
              <a:schemeClr val="accent6">
                <a:alpha val="42000"/>
              </a:schemeClr>
            </a:solidFill>
            <a:ln w="3175" cmpd="sng"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6385560" y="1981200"/>
              <a:ext cx="320040" cy="3164090"/>
            </a:xfrm>
            <a:prstGeom prst="rect">
              <a:avLst/>
            </a:prstGeom>
            <a:noFill/>
            <a:ln w="3175" cmpd="sng"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5166360" y="1993183"/>
              <a:ext cx="320040" cy="3164090"/>
            </a:xfrm>
            <a:prstGeom prst="rect">
              <a:avLst/>
            </a:prstGeom>
            <a:noFill/>
            <a:ln w="3175" cmpd="sng"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5775960" y="1993183"/>
              <a:ext cx="320040" cy="3164090"/>
            </a:xfrm>
            <a:prstGeom prst="rect">
              <a:avLst/>
            </a:prstGeom>
            <a:noFill/>
            <a:ln w="3175" cmpd="sng"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8214360" y="2010079"/>
              <a:ext cx="320040" cy="3164090"/>
            </a:xfrm>
            <a:prstGeom prst="rect">
              <a:avLst/>
            </a:prstGeom>
            <a:noFill/>
            <a:ln w="3175" cmpd="sng"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7604760" y="1993183"/>
              <a:ext cx="320040" cy="3164090"/>
            </a:xfrm>
            <a:prstGeom prst="rect">
              <a:avLst/>
            </a:prstGeom>
            <a:noFill/>
            <a:ln w="3175" cmpd="sng"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/>
            <p:cNvSpPr/>
            <p:nvPr/>
          </p:nvSpPr>
          <p:spPr>
            <a:xfrm rot="5400000">
              <a:off x="6775057" y="2190618"/>
              <a:ext cx="320040" cy="3558805"/>
            </a:xfrm>
            <a:prstGeom prst="rect">
              <a:avLst/>
            </a:prstGeom>
            <a:noFill/>
            <a:ln w="3175" cmpd="sng"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/>
            <p:cNvSpPr/>
            <p:nvPr/>
          </p:nvSpPr>
          <p:spPr>
            <a:xfrm rot="5400000">
              <a:off x="6775057" y="2876418"/>
              <a:ext cx="320040" cy="3558805"/>
            </a:xfrm>
            <a:prstGeom prst="rect">
              <a:avLst/>
            </a:prstGeom>
            <a:noFill/>
            <a:ln w="3175" cmpd="sng"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2D Tiling of Computational Patterns</a:t>
            </a:r>
            <a:endParaRPr lang="en-US" dirty="0"/>
          </a:p>
        </p:txBody>
      </p:sp>
      <p:pic>
        <p:nvPicPr>
          <p:cNvPr id="20" name="Picture 19" descr="tree_partition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733" y="1948445"/>
            <a:ext cx="3047467" cy="3943780"/>
          </a:xfrm>
          <a:prstGeom prst="rect">
            <a:avLst/>
          </a:prstGeom>
        </p:spPr>
      </p:pic>
      <p:sp>
        <p:nvSpPr>
          <p:cNvPr id="22" name="Subtitle 2"/>
          <p:cNvSpPr txBox="1">
            <a:spLocks/>
          </p:cNvSpPr>
          <p:nvPr/>
        </p:nvSpPr>
        <p:spPr bwMode="auto">
          <a:xfrm>
            <a:off x="762000" y="6477000"/>
            <a:ext cx="7239001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 typeface="Wingdings" charset="0"/>
              <a:buNone/>
              <a:defRPr kern="1200">
                <a:solidFill>
                  <a:srgbClr val="000000"/>
                </a:solidFill>
                <a:latin typeface="+mn-lt"/>
                <a:ea typeface="ＭＳ Ｐゴシック" pitchFamily="-112" charset="-128"/>
                <a:cs typeface="ＭＳ Ｐゴシック" pitchFamily="-112" charset="-128"/>
              </a:defRPr>
            </a:lvl1pPr>
            <a:lvl2pPr marL="457200" indent="0" algn="ctr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 typeface="Arial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pitchFamily="-112" charset="-128"/>
                <a:cs typeface="ＭＳ Ｐゴシック" charset="0"/>
              </a:defRPr>
            </a:lvl2pPr>
            <a:lvl3pPr marL="914400" indent="0" algn="ctr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 typeface="Arial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pitchFamily="-112" charset="-128"/>
                <a:cs typeface="ＭＳ Ｐゴシック" charset="0"/>
              </a:defRPr>
            </a:lvl3pPr>
            <a:lvl4pPr marL="1371600" indent="0" algn="ctr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 typeface="Arial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pitchFamily="-112" charset="-128"/>
                <a:cs typeface="ＭＳ Ｐゴシック" charset="0"/>
              </a:defRPr>
            </a:lvl4pPr>
            <a:lvl5pPr marL="1828800" indent="0" algn="ctr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 typeface="Arial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pitchFamily="-112" charset="-128"/>
                <a:cs typeface="ＭＳ Ｐゴシック" charset="0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indent="-339725">
              <a:tabLst>
                <a:tab pos="0" algn="l"/>
              </a:tabLst>
            </a:pPr>
            <a:r>
              <a:rPr lang="en-US" sz="1800" b="1" dirty="0">
                <a:solidFill>
                  <a:schemeClr val="accent6"/>
                </a:solidFill>
                <a:latin typeface="Calibri" charset="0"/>
                <a:ea typeface="ＭＳ Ｐゴシック" charset="0"/>
              </a:rPr>
              <a:t>IWOMP </a:t>
            </a:r>
            <a:r>
              <a:rPr lang="en-US" sz="1800" b="1" dirty="0" smtClean="0">
                <a:solidFill>
                  <a:schemeClr val="accent6"/>
                </a:solidFill>
                <a:latin typeface="Calibri" charset="0"/>
                <a:ea typeface="ＭＳ Ｐゴシック" charset="0"/>
              </a:rPr>
              <a:t>2016, 12th </a:t>
            </a:r>
            <a:r>
              <a:rPr lang="en-US" sz="1800" b="1" dirty="0">
                <a:solidFill>
                  <a:schemeClr val="accent6"/>
                </a:solidFill>
                <a:latin typeface="Calibri" charset="0"/>
                <a:ea typeface="ＭＳ Ｐゴシック" charset="0"/>
              </a:rPr>
              <a:t>International Workshop on </a:t>
            </a:r>
            <a:r>
              <a:rPr lang="en-US" sz="1800" b="1" dirty="0" err="1" smtClean="0">
                <a:solidFill>
                  <a:schemeClr val="accent6"/>
                </a:solidFill>
                <a:latin typeface="Calibri" charset="0"/>
                <a:ea typeface="ＭＳ Ｐゴシック" charset="0"/>
              </a:rPr>
              <a:t>OpenMP</a:t>
            </a:r>
            <a:r>
              <a:rPr lang="en-US" sz="1800" b="1" dirty="0" smtClean="0">
                <a:solidFill>
                  <a:schemeClr val="accent6"/>
                </a:solidFill>
                <a:latin typeface="Calibri" charset="0"/>
                <a:ea typeface="ＭＳ Ｐゴシック" charset="0"/>
              </a:rPr>
              <a:t>, Oct 05-07, 2016</a:t>
            </a:r>
          </a:p>
        </p:txBody>
      </p:sp>
      <p:sp>
        <p:nvSpPr>
          <p:cNvPr id="2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228600" y="838200"/>
            <a:ext cx="8458200" cy="1217831"/>
          </a:xfrm>
        </p:spPr>
        <p:txBody>
          <a:bodyPr>
            <a:noAutofit/>
          </a:bodyPr>
          <a:lstStyle/>
          <a:p>
            <a:r>
              <a:rPr lang="en-US" altLang="ja-JP" sz="2400" dirty="0" smtClean="0"/>
              <a:t>Two main</a:t>
            </a:r>
            <a:r>
              <a:rPr lang="en-US" altLang="ja-JP" sz="2400" dirty="0" smtClean="0"/>
              <a:t> goals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ja-JP" sz="2000" dirty="0" smtClean="0"/>
              <a:t>Spawn work units with high data locality potential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ja-JP" sz="2000" dirty="0" smtClean="0"/>
              <a:t>Control granularity (unlike the lightweight thread implementation)</a:t>
            </a:r>
          </a:p>
        </p:txBody>
      </p:sp>
      <p:sp>
        <p:nvSpPr>
          <p:cNvPr id="26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8610600" y="6492875"/>
            <a:ext cx="381000" cy="365125"/>
          </a:xfrm>
        </p:spPr>
        <p:txBody>
          <a:bodyPr/>
          <a:lstStyle/>
          <a:p>
            <a:pPr>
              <a:defRPr/>
            </a:pPr>
            <a:fld id="{9B766D63-E39E-C948-8A7F-F2792F7F03C4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1919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642886" y="2286000"/>
            <a:ext cx="7358114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void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* V-list-phase (){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400" b="1" dirty="0" smtClean="0">
                <a:solidFill>
                  <a:schemeClr val="accent5"/>
                </a:solidFill>
                <a:latin typeface="Courier New" pitchFamily="49" charset="0"/>
                <a:cs typeface="Courier New" pitchFamily="49" charset="0"/>
              </a:rPr>
              <a:t>// Traverse all target </a:t>
            </a:r>
            <a:r>
              <a:rPr lang="en-US" sz="1400" b="1" dirty="0" smtClean="0">
                <a:solidFill>
                  <a:schemeClr val="accent5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blocks</a:t>
            </a:r>
            <a:r>
              <a:rPr lang="en-US" sz="1400" b="1" dirty="0" smtClean="0">
                <a:solidFill>
                  <a:schemeClr val="accent5"/>
                </a:solidFill>
                <a:latin typeface="Courier New" pitchFamily="49" charset="0"/>
                <a:cs typeface="Courier New" pitchFamily="49" charset="0"/>
              </a:rPr>
              <a:t> in parallel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4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# </a:t>
            </a:r>
            <a:r>
              <a:rPr lang="en-US" sz="1400" b="1" dirty="0" err="1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pragma</a:t>
            </a:r>
            <a:r>
              <a:rPr lang="en-US" sz="14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err="1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omp</a:t>
            </a:r>
            <a:r>
              <a:rPr lang="en-US" sz="14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 parallel for schedule ( dynamic 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400" b="1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(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=0;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&lt;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trgNodeMax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;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+= </a:t>
            </a:r>
            <a:r>
              <a:rPr lang="en-US" sz="1400" b="1" dirty="0" smtClean="0">
                <a:latin typeface="Courier New" pitchFamily="49" charset="0"/>
                <a:cs typeface="Courier New" pitchFamily="49" charset="0"/>
              </a:rPr>
              <a:t>BS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){ 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sz="1400" b="1" dirty="0" smtClean="0">
                <a:solidFill>
                  <a:schemeClr val="accent5"/>
                </a:solidFill>
                <a:latin typeface="Courier New" pitchFamily="49" charset="0"/>
                <a:cs typeface="Courier New" pitchFamily="49" charset="0"/>
              </a:rPr>
              <a:t>// Traverse all source </a:t>
            </a:r>
            <a:r>
              <a:rPr lang="en-US" sz="1400" b="1" dirty="0" smtClean="0">
                <a:solidFill>
                  <a:schemeClr val="accent5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blocks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sz="1400" b="1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( j =0; j &lt;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srcNodeMax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; j += </a:t>
            </a:r>
            <a:r>
              <a:rPr lang="en-US" sz="1400" b="1" dirty="0" smtClean="0">
                <a:latin typeface="Courier New" pitchFamily="49" charset="0"/>
                <a:cs typeface="Courier New" pitchFamily="49" charset="0"/>
              </a:rPr>
              <a:t>BS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){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sz="1400" b="1" dirty="0" smtClean="0">
                <a:solidFill>
                  <a:schemeClr val="accent5"/>
                </a:solidFill>
                <a:latin typeface="Courier New" pitchFamily="49" charset="0"/>
                <a:cs typeface="Courier New" pitchFamily="49" charset="0"/>
              </a:rPr>
              <a:t>// Traverse the targets in the block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sz="1400" b="1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(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trg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;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trg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&lt; BS ;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trg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++){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</a:t>
            </a:r>
            <a:r>
              <a:rPr lang="en-US" sz="1400" b="1" dirty="0" smtClean="0">
                <a:solidFill>
                  <a:schemeClr val="accent5"/>
                </a:solidFill>
                <a:latin typeface="Courier New" pitchFamily="49" charset="0"/>
                <a:cs typeface="Courier New" pitchFamily="49" charset="0"/>
              </a:rPr>
              <a:t>// Traverse the sources in the block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</a:t>
            </a:r>
            <a:r>
              <a:rPr lang="en-US" sz="1400" b="1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(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src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j ;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src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&lt; BS ;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src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++){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b="1" dirty="0" smtClean="0">
                <a:solidFill>
                  <a:schemeClr val="accent5"/>
                </a:solidFill>
                <a:latin typeface="Courier New" pitchFamily="49" charset="0"/>
                <a:cs typeface="Courier New" pitchFamily="49" charset="0"/>
              </a:rPr>
              <a:t>// Accumulate the contribution of all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b="1" dirty="0" smtClean="0">
                <a:solidFill>
                  <a:schemeClr val="accent5"/>
                </a:solidFill>
                <a:latin typeface="Courier New" pitchFamily="49" charset="0"/>
                <a:cs typeface="Courier New" pitchFamily="49" charset="0"/>
              </a:rPr>
              <a:t>// source nodes into the target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</a:t>
            </a:r>
            <a:r>
              <a:rPr lang="en-US" sz="1400" b="1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if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(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src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Vlist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(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trg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))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compute_V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(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trg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,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src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);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}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}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}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}</a:t>
            </a:r>
            <a:r>
              <a:rPr lang="en-US" sz="1400" b="1" dirty="0" smtClean="0">
                <a:solidFill>
                  <a:schemeClr val="accent5"/>
                </a:solidFill>
                <a:latin typeface="Courier New" pitchFamily="49" charset="0"/>
                <a:cs typeface="Courier New" pitchFamily="49" charset="0"/>
              </a:rPr>
              <a:t> // Implicit Barrier Synchronization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}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5334000" y="3112532"/>
            <a:ext cx="2222133" cy="57835"/>
          </a:xfrm>
          <a:prstGeom prst="straightConnector1">
            <a:avLst/>
          </a:prstGeom>
          <a:ln w="28575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5619752" y="3170367"/>
            <a:ext cx="1936381" cy="342214"/>
          </a:xfrm>
          <a:prstGeom prst="straightConnector1">
            <a:avLst/>
          </a:prstGeom>
          <a:ln w="28575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7463161" y="2971800"/>
            <a:ext cx="1339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 dirty="0" smtClean="0">
                <a:solidFill>
                  <a:srgbClr val="79463D"/>
                </a:solidFill>
              </a:rPr>
              <a:t>Block </a:t>
            </a:r>
            <a:r>
              <a:rPr lang="en-US" sz="1800" b="1" dirty="0" smtClean="0">
                <a:solidFill>
                  <a:srgbClr val="79463D"/>
                </a:solidFill>
              </a:rPr>
              <a:t>Size</a:t>
            </a:r>
            <a:endParaRPr lang="en-US" sz="1800" b="1" dirty="0">
              <a:solidFill>
                <a:srgbClr val="79463D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Tiled Dynamic Bulk-Synchronous </a:t>
            </a:r>
            <a:r>
              <a:rPr lang="en-US" dirty="0" smtClean="0"/>
              <a:t>Implementation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/>
          <a:lstStyle/>
          <a:p>
            <a:fld id="{1E6EAA16-97A2-43C1-915B-DA641F31BED7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15" name="コンテンツ プレースホルダー 2"/>
          <p:cNvSpPr>
            <a:spLocks noGrp="1"/>
          </p:cNvSpPr>
          <p:nvPr>
            <p:ph idx="1"/>
          </p:nvPr>
        </p:nvSpPr>
        <p:spPr>
          <a:xfrm>
            <a:off x="228600" y="991969"/>
            <a:ext cx="7696200" cy="1217831"/>
          </a:xfrm>
        </p:spPr>
        <p:txBody>
          <a:bodyPr>
            <a:noAutofit/>
          </a:bodyPr>
          <a:lstStyle/>
          <a:p>
            <a:r>
              <a:rPr lang="en-US" altLang="ja-JP" sz="2400" dirty="0" smtClean="0"/>
              <a:t>2-dimensional </a:t>
            </a:r>
            <a:r>
              <a:rPr lang="en-US" altLang="ja-JP" sz="2400" dirty="0" smtClean="0"/>
              <a:t>tiling of </a:t>
            </a:r>
            <a:r>
              <a:rPr lang="en-US" altLang="ja-JP" sz="2400" dirty="0"/>
              <a:t>e</a:t>
            </a:r>
            <a:r>
              <a:rPr lang="en-US" altLang="ja-JP" sz="2400" dirty="0" smtClean="0"/>
              <a:t>ach parallel loop </a:t>
            </a:r>
            <a:endParaRPr lang="en-US" altLang="ja-JP" sz="2200" dirty="0" smtClean="0"/>
          </a:p>
          <a:p>
            <a:r>
              <a:rPr lang="en-US" altLang="ja-JP" sz="2200" dirty="0" smtClean="0"/>
              <a:t>Same tile (block) siz</a:t>
            </a:r>
            <a:r>
              <a:rPr lang="en-US" altLang="ja-JP" sz="2200" dirty="0" smtClean="0"/>
              <a:t>e across all loops</a:t>
            </a:r>
          </a:p>
          <a:p>
            <a:endParaRPr lang="en-US" altLang="ja-JP" sz="2200" dirty="0" smtClean="0"/>
          </a:p>
          <a:p>
            <a:endParaRPr lang="en-US" altLang="ja-JP" sz="2400" dirty="0" smtClean="0"/>
          </a:p>
        </p:txBody>
      </p:sp>
      <p:sp>
        <p:nvSpPr>
          <p:cNvPr id="17" name="Subtitle 2"/>
          <p:cNvSpPr txBox="1">
            <a:spLocks/>
          </p:cNvSpPr>
          <p:nvPr/>
        </p:nvSpPr>
        <p:spPr bwMode="auto">
          <a:xfrm>
            <a:off x="762000" y="6477000"/>
            <a:ext cx="7239001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 typeface="Wingdings" charset="0"/>
              <a:buNone/>
              <a:defRPr kern="1200">
                <a:solidFill>
                  <a:srgbClr val="000000"/>
                </a:solidFill>
                <a:latin typeface="+mn-lt"/>
                <a:ea typeface="ＭＳ Ｐゴシック" pitchFamily="-112" charset="-128"/>
                <a:cs typeface="ＭＳ Ｐゴシック" pitchFamily="-112" charset="-128"/>
              </a:defRPr>
            </a:lvl1pPr>
            <a:lvl2pPr marL="457200" indent="0" algn="ctr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 typeface="Arial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pitchFamily="-112" charset="-128"/>
                <a:cs typeface="ＭＳ Ｐゴシック" charset="0"/>
              </a:defRPr>
            </a:lvl2pPr>
            <a:lvl3pPr marL="914400" indent="0" algn="ctr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 typeface="Arial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pitchFamily="-112" charset="-128"/>
                <a:cs typeface="ＭＳ Ｐゴシック" charset="0"/>
              </a:defRPr>
            </a:lvl3pPr>
            <a:lvl4pPr marL="1371600" indent="0" algn="ctr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 typeface="Arial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pitchFamily="-112" charset="-128"/>
                <a:cs typeface="ＭＳ Ｐゴシック" charset="0"/>
              </a:defRPr>
            </a:lvl4pPr>
            <a:lvl5pPr marL="1828800" indent="0" algn="ctr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 typeface="Arial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pitchFamily="-112" charset="-128"/>
                <a:cs typeface="ＭＳ Ｐゴシック" charset="0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indent="-339725">
              <a:tabLst>
                <a:tab pos="0" algn="l"/>
              </a:tabLst>
            </a:pPr>
            <a:r>
              <a:rPr lang="en-US" sz="1800" b="1" dirty="0">
                <a:solidFill>
                  <a:schemeClr val="accent6"/>
                </a:solidFill>
                <a:latin typeface="Calibri" charset="0"/>
                <a:ea typeface="ＭＳ Ｐゴシック" charset="0"/>
              </a:rPr>
              <a:t>IWOMP </a:t>
            </a:r>
            <a:r>
              <a:rPr lang="en-US" sz="1800" b="1" dirty="0" smtClean="0">
                <a:solidFill>
                  <a:schemeClr val="accent6"/>
                </a:solidFill>
                <a:latin typeface="Calibri" charset="0"/>
                <a:ea typeface="ＭＳ Ｐゴシック" charset="0"/>
              </a:rPr>
              <a:t>2016, 12th </a:t>
            </a:r>
            <a:r>
              <a:rPr lang="en-US" sz="1800" b="1" dirty="0">
                <a:solidFill>
                  <a:schemeClr val="accent6"/>
                </a:solidFill>
                <a:latin typeface="Calibri" charset="0"/>
                <a:ea typeface="ＭＳ Ｐゴシック" charset="0"/>
              </a:rPr>
              <a:t>International Workshop on </a:t>
            </a:r>
            <a:r>
              <a:rPr lang="en-US" sz="1800" b="1" dirty="0" err="1" smtClean="0">
                <a:solidFill>
                  <a:schemeClr val="accent6"/>
                </a:solidFill>
                <a:latin typeface="Calibri" charset="0"/>
                <a:ea typeface="ＭＳ Ｐゴシック" charset="0"/>
              </a:rPr>
              <a:t>OpenMP</a:t>
            </a:r>
            <a:r>
              <a:rPr lang="en-US" sz="1800" b="1" dirty="0" smtClean="0">
                <a:solidFill>
                  <a:schemeClr val="accent6"/>
                </a:solidFill>
                <a:latin typeface="Calibri" charset="0"/>
                <a:ea typeface="ＭＳ Ｐゴシック" charset="0"/>
              </a:rPr>
              <a:t>, Oct 05-07, 2016</a:t>
            </a:r>
          </a:p>
        </p:txBody>
      </p:sp>
    </p:spTree>
    <p:extLst>
      <p:ext uri="{BB962C8B-B14F-4D97-AF65-F5344CB8AC3E}">
        <p14:creationId xmlns:p14="http://schemas.microsoft.com/office/powerpoint/2010/main" val="333657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omp_tile_trace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962400" y="4681753"/>
            <a:ext cx="5181600" cy="1700643"/>
          </a:xfrm>
          <a:prstGeom prst="rect">
            <a:avLst/>
          </a:prstGeom>
        </p:spPr>
      </p:pic>
      <p:pic>
        <p:nvPicPr>
          <p:cNvPr id="6" name="Picture 5" descr="omp_stat_trace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962400" y="1143000"/>
            <a:ext cx="5110194" cy="1642114"/>
          </a:xfrm>
          <a:prstGeom prst="rect">
            <a:avLst/>
          </a:prstGeom>
        </p:spPr>
      </p:pic>
      <p:pic>
        <p:nvPicPr>
          <p:cNvPr id="7" name="Picture 6" descr="omp_dyn_trace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962400" y="2881743"/>
            <a:ext cx="5181632" cy="170065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 rot="5400000" flipV="1">
            <a:off x="3396969" y="1837551"/>
            <a:ext cx="7434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rgbClr val="79463D"/>
                </a:solidFill>
              </a:rPr>
              <a:t>Static</a:t>
            </a:r>
            <a:endParaRPr lang="en-US" sz="1600" b="1" dirty="0">
              <a:solidFill>
                <a:srgbClr val="79463D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 rot="5400000" flipV="1">
            <a:off x="3257749" y="3528364"/>
            <a:ext cx="10399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rgbClr val="79463D"/>
                </a:solidFill>
              </a:rPr>
              <a:t>Dynamic</a:t>
            </a:r>
            <a:endParaRPr lang="en-US" sz="1600" b="1" dirty="0">
              <a:solidFill>
                <a:srgbClr val="79463D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 rot="5400000" flipV="1">
            <a:off x="2860113" y="5401023"/>
            <a:ext cx="18171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rgbClr val="79463D"/>
                </a:solidFill>
              </a:rPr>
              <a:t>Dynamic + Tiling</a:t>
            </a:r>
            <a:endParaRPr lang="en-US" sz="1600" b="1" dirty="0">
              <a:solidFill>
                <a:srgbClr val="79463D"/>
              </a:solidFill>
            </a:endParaRPr>
          </a:p>
        </p:txBody>
      </p:sp>
      <p:sp>
        <p:nvSpPr>
          <p:cNvPr id="1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758216" y="5994316"/>
            <a:ext cx="2670197" cy="484546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US" altLang="ja-JP" b="1" dirty="0" smtClean="0">
                <a:solidFill>
                  <a:srgbClr val="1F497D"/>
                </a:solidFill>
              </a:rPr>
              <a:t>Tuning the Block Size (BS</a:t>
            </a:r>
            <a:r>
              <a:rPr lang="en-US" altLang="ja-JP" b="1" dirty="0" smtClean="0">
                <a:solidFill>
                  <a:srgbClr val="1F497D"/>
                </a:solidFill>
              </a:rPr>
              <a:t>)</a:t>
            </a:r>
            <a:endParaRPr lang="en-US" altLang="ja-JP" b="1" dirty="0" smtClean="0">
              <a:solidFill>
                <a:srgbClr val="1F497D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686832" cy="563562"/>
          </a:xfrm>
        </p:spPr>
        <p:txBody>
          <a:bodyPr/>
          <a:lstStyle/>
          <a:p>
            <a:r>
              <a:rPr lang="en-US" sz="2400" dirty="0" smtClean="0"/>
              <a:t>Tuning and Analysis of the Tiled Bulk</a:t>
            </a:r>
            <a:r>
              <a:rPr lang="en-US" sz="2400" dirty="0"/>
              <a:t>-Synchronous </a:t>
            </a:r>
            <a:r>
              <a:rPr lang="en-US" sz="2400" dirty="0" smtClean="0"/>
              <a:t>Method</a:t>
            </a:r>
            <a:endParaRPr lang="en-US" sz="2400" dirty="0"/>
          </a:p>
        </p:txBody>
      </p:sp>
      <p:graphicFrame>
        <p:nvGraphicFramePr>
          <p:cNvPr id="14" name="Chart 1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94680888"/>
              </p:ext>
            </p:extLst>
          </p:nvPr>
        </p:nvGraphicFramePr>
        <p:xfrm>
          <a:off x="432348" y="1172763"/>
          <a:ext cx="3279211" cy="25814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7" name="Chart 1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09273107"/>
              </p:ext>
            </p:extLst>
          </p:nvPr>
        </p:nvGraphicFramePr>
        <p:xfrm>
          <a:off x="432348" y="3754246"/>
          <a:ext cx="3279211" cy="23888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18" name="TextBox 17"/>
          <p:cNvSpPr txBox="1"/>
          <p:nvPr/>
        </p:nvSpPr>
        <p:spPr>
          <a:xfrm rot="5400000" flipV="1">
            <a:off x="-699040" y="2107430"/>
            <a:ext cx="18342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rgbClr val="79463D"/>
                </a:solidFill>
              </a:rPr>
              <a:t>Sandy Bridge EP</a:t>
            </a:r>
            <a:endParaRPr lang="en-US" sz="1600" b="1" dirty="0">
              <a:solidFill>
                <a:srgbClr val="79463D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 rot="5400000" flipV="1">
            <a:off x="-529723" y="4693334"/>
            <a:ext cx="14956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err="1" smtClean="0">
                <a:solidFill>
                  <a:srgbClr val="79463D"/>
                </a:solidFill>
              </a:rPr>
              <a:t>Magny-Cours</a:t>
            </a:r>
            <a:endParaRPr lang="en-US" sz="1600" b="1" dirty="0">
              <a:solidFill>
                <a:srgbClr val="79463D"/>
              </a:solidFill>
            </a:endParaRPr>
          </a:p>
        </p:txBody>
      </p:sp>
      <p:sp>
        <p:nvSpPr>
          <p:cNvPr id="20" name="Subtitle 2"/>
          <p:cNvSpPr txBox="1">
            <a:spLocks/>
          </p:cNvSpPr>
          <p:nvPr/>
        </p:nvSpPr>
        <p:spPr bwMode="auto">
          <a:xfrm>
            <a:off x="762000" y="6477000"/>
            <a:ext cx="7239001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 typeface="Wingdings" charset="0"/>
              <a:buNone/>
              <a:defRPr kern="1200">
                <a:solidFill>
                  <a:srgbClr val="000000"/>
                </a:solidFill>
                <a:latin typeface="+mn-lt"/>
                <a:ea typeface="ＭＳ Ｐゴシック" pitchFamily="-112" charset="-128"/>
                <a:cs typeface="ＭＳ Ｐゴシック" pitchFamily="-112" charset="-128"/>
              </a:defRPr>
            </a:lvl1pPr>
            <a:lvl2pPr marL="457200" indent="0" algn="ctr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 typeface="Arial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pitchFamily="-112" charset="-128"/>
                <a:cs typeface="ＭＳ Ｐゴシック" charset="0"/>
              </a:defRPr>
            </a:lvl2pPr>
            <a:lvl3pPr marL="914400" indent="0" algn="ctr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 typeface="Arial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pitchFamily="-112" charset="-128"/>
                <a:cs typeface="ＭＳ Ｐゴシック" charset="0"/>
              </a:defRPr>
            </a:lvl3pPr>
            <a:lvl4pPr marL="1371600" indent="0" algn="ctr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 typeface="Arial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pitchFamily="-112" charset="-128"/>
                <a:cs typeface="ＭＳ Ｐゴシック" charset="0"/>
              </a:defRPr>
            </a:lvl4pPr>
            <a:lvl5pPr marL="1828800" indent="0" algn="ctr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 typeface="Arial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pitchFamily="-112" charset="-128"/>
                <a:cs typeface="ＭＳ Ｐゴシック" charset="0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indent="-339725">
              <a:tabLst>
                <a:tab pos="0" algn="l"/>
              </a:tabLst>
            </a:pPr>
            <a:r>
              <a:rPr lang="en-US" sz="1800" b="1" dirty="0">
                <a:solidFill>
                  <a:schemeClr val="accent6"/>
                </a:solidFill>
                <a:latin typeface="Calibri" charset="0"/>
                <a:ea typeface="ＭＳ Ｐゴシック" charset="0"/>
              </a:rPr>
              <a:t>IWOMP </a:t>
            </a:r>
            <a:r>
              <a:rPr lang="en-US" sz="1800" b="1" dirty="0" smtClean="0">
                <a:solidFill>
                  <a:schemeClr val="accent6"/>
                </a:solidFill>
                <a:latin typeface="Calibri" charset="0"/>
                <a:ea typeface="ＭＳ Ｐゴシック" charset="0"/>
              </a:rPr>
              <a:t>2016, 12th </a:t>
            </a:r>
            <a:r>
              <a:rPr lang="en-US" sz="1800" b="1" dirty="0">
                <a:solidFill>
                  <a:schemeClr val="accent6"/>
                </a:solidFill>
                <a:latin typeface="Calibri" charset="0"/>
                <a:ea typeface="ＭＳ Ｐゴシック" charset="0"/>
              </a:rPr>
              <a:t>International Workshop on </a:t>
            </a:r>
            <a:r>
              <a:rPr lang="en-US" sz="1800" b="1" dirty="0" err="1" smtClean="0">
                <a:solidFill>
                  <a:schemeClr val="accent6"/>
                </a:solidFill>
                <a:latin typeface="Calibri" charset="0"/>
                <a:ea typeface="ＭＳ Ｐゴシック" charset="0"/>
              </a:rPr>
              <a:t>OpenMP</a:t>
            </a:r>
            <a:r>
              <a:rPr lang="en-US" sz="1800" b="1" dirty="0" smtClean="0">
                <a:solidFill>
                  <a:schemeClr val="accent6"/>
                </a:solidFill>
                <a:latin typeface="Calibri" charset="0"/>
                <a:ea typeface="ＭＳ Ｐゴシック" charset="0"/>
              </a:rPr>
              <a:t>, Oct 05-07, 2016</a:t>
            </a:r>
          </a:p>
        </p:txBody>
      </p:sp>
      <p:sp>
        <p:nvSpPr>
          <p:cNvPr id="21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8610600" y="6492875"/>
            <a:ext cx="381000" cy="365125"/>
          </a:xfrm>
        </p:spPr>
        <p:txBody>
          <a:bodyPr/>
          <a:lstStyle/>
          <a:p>
            <a:pPr>
              <a:defRPr/>
            </a:pPr>
            <a:fld id="{9B766D63-E39E-C948-8A7F-F2792F7F03C4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2253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6748482" cy="563562"/>
          </a:xfrm>
        </p:spPr>
        <p:txBody>
          <a:bodyPr/>
          <a:lstStyle/>
          <a:p>
            <a:r>
              <a:rPr lang="en-US" dirty="0"/>
              <a:t>Tiled </a:t>
            </a:r>
            <a:r>
              <a:rPr lang="en-US" dirty="0" smtClean="0"/>
              <a:t>Implementation with </a:t>
            </a:r>
            <a:r>
              <a:rPr lang="en-US" dirty="0" err="1" smtClean="0"/>
              <a:t>OpenMP</a:t>
            </a:r>
            <a:r>
              <a:rPr lang="en-US" dirty="0" smtClean="0"/>
              <a:t> </a:t>
            </a:r>
            <a:r>
              <a:rPr lang="en-US" dirty="0"/>
              <a:t>Tasks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/>
          <a:lstStyle/>
          <a:p>
            <a:fld id="{1E6EAA16-97A2-43C1-915B-DA641F31BED7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17" name="Subtitle 2"/>
          <p:cNvSpPr txBox="1">
            <a:spLocks/>
          </p:cNvSpPr>
          <p:nvPr/>
        </p:nvSpPr>
        <p:spPr bwMode="auto">
          <a:xfrm>
            <a:off x="762000" y="6477000"/>
            <a:ext cx="7239001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 typeface="Wingdings" charset="0"/>
              <a:buNone/>
              <a:defRPr kern="1200">
                <a:solidFill>
                  <a:srgbClr val="000000"/>
                </a:solidFill>
                <a:latin typeface="+mn-lt"/>
                <a:ea typeface="ＭＳ Ｐゴシック" pitchFamily="-112" charset="-128"/>
                <a:cs typeface="ＭＳ Ｐゴシック" pitchFamily="-112" charset="-128"/>
              </a:defRPr>
            </a:lvl1pPr>
            <a:lvl2pPr marL="457200" indent="0" algn="ctr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 typeface="Arial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pitchFamily="-112" charset="-128"/>
                <a:cs typeface="ＭＳ Ｐゴシック" charset="0"/>
              </a:defRPr>
            </a:lvl2pPr>
            <a:lvl3pPr marL="914400" indent="0" algn="ctr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 typeface="Arial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pitchFamily="-112" charset="-128"/>
                <a:cs typeface="ＭＳ Ｐゴシック" charset="0"/>
              </a:defRPr>
            </a:lvl3pPr>
            <a:lvl4pPr marL="1371600" indent="0" algn="ctr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 typeface="Arial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pitchFamily="-112" charset="-128"/>
                <a:cs typeface="ＭＳ Ｐゴシック" charset="0"/>
              </a:defRPr>
            </a:lvl4pPr>
            <a:lvl5pPr marL="1828800" indent="0" algn="ctr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 typeface="Arial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pitchFamily="-112" charset="-128"/>
                <a:cs typeface="ＭＳ Ｐゴシック" charset="0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indent="-339725">
              <a:tabLst>
                <a:tab pos="0" algn="l"/>
              </a:tabLst>
            </a:pPr>
            <a:r>
              <a:rPr lang="en-US" sz="1800" b="1" dirty="0">
                <a:solidFill>
                  <a:schemeClr val="accent6"/>
                </a:solidFill>
                <a:latin typeface="Calibri" charset="0"/>
                <a:ea typeface="ＭＳ Ｐゴシック" charset="0"/>
              </a:rPr>
              <a:t>IWOMP </a:t>
            </a:r>
            <a:r>
              <a:rPr lang="en-US" sz="1800" b="1" dirty="0" smtClean="0">
                <a:solidFill>
                  <a:schemeClr val="accent6"/>
                </a:solidFill>
                <a:latin typeface="Calibri" charset="0"/>
                <a:ea typeface="ＭＳ Ｐゴシック" charset="0"/>
              </a:rPr>
              <a:t>2016, 12th </a:t>
            </a:r>
            <a:r>
              <a:rPr lang="en-US" sz="1800" b="1" dirty="0">
                <a:solidFill>
                  <a:schemeClr val="accent6"/>
                </a:solidFill>
                <a:latin typeface="Calibri" charset="0"/>
                <a:ea typeface="ＭＳ Ｐゴシック" charset="0"/>
              </a:rPr>
              <a:t>International Workshop on </a:t>
            </a:r>
            <a:r>
              <a:rPr lang="en-US" sz="1800" b="1" dirty="0" err="1" smtClean="0">
                <a:solidFill>
                  <a:schemeClr val="accent6"/>
                </a:solidFill>
                <a:latin typeface="Calibri" charset="0"/>
                <a:ea typeface="ＭＳ Ｐゴシック" charset="0"/>
              </a:rPr>
              <a:t>OpenMP</a:t>
            </a:r>
            <a:r>
              <a:rPr lang="en-US" sz="1800" b="1" dirty="0" smtClean="0">
                <a:solidFill>
                  <a:schemeClr val="accent6"/>
                </a:solidFill>
                <a:latin typeface="Calibri" charset="0"/>
                <a:ea typeface="ＭＳ Ｐゴシック" charset="0"/>
              </a:rPr>
              <a:t>, Oct 05-07, 2016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14282" y="999257"/>
            <a:ext cx="8572560" cy="5478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# define DATA_OUT </a:t>
            </a:r>
            <a:r>
              <a:rPr lang="en-US" sz="1400" b="1" dirty="0" err="1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eff_val</a:t>
            </a:r>
            <a:r>
              <a:rPr lang="en-US" sz="14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 [</a:t>
            </a:r>
            <a:r>
              <a:rPr lang="en-US" sz="1400" b="1" dirty="0" err="1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beg_eval</a:t>
            </a:r>
            <a:r>
              <a:rPr lang="en-US" sz="14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 : </a:t>
            </a:r>
            <a:r>
              <a:rPr lang="en-US" sz="1400" b="1" dirty="0" err="1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trg_stride</a:t>
            </a:r>
            <a:r>
              <a:rPr lang="en-US" sz="14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]</a:t>
            </a:r>
          </a:p>
          <a:p>
            <a:r>
              <a:rPr lang="en-US" sz="14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# define DATA_IN </a:t>
            </a:r>
            <a:r>
              <a:rPr lang="en-US" sz="1400" b="1" dirty="0" err="1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eff_den</a:t>
            </a:r>
            <a:r>
              <a:rPr lang="en-US" sz="14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 [</a:t>
            </a:r>
            <a:r>
              <a:rPr lang="en-US" sz="1400" b="1" dirty="0" err="1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beg_eden</a:t>
            </a:r>
            <a:r>
              <a:rPr lang="en-US" sz="14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 : </a:t>
            </a:r>
            <a:r>
              <a:rPr lang="en-US" sz="1400" b="1" dirty="0" err="1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src_stride</a:t>
            </a:r>
            <a:r>
              <a:rPr lang="en-US" sz="14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]</a:t>
            </a:r>
          </a:p>
          <a:p>
            <a:r>
              <a:rPr lang="en-US" sz="1400" b="1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void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* V - list - phase (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trg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){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smtClean="0">
                <a:solidFill>
                  <a:schemeClr val="accent5"/>
                </a:solidFill>
                <a:latin typeface="Courier New" pitchFamily="49" charset="0"/>
                <a:cs typeface="Courier New" pitchFamily="49" charset="0"/>
              </a:rPr>
              <a:t>// Traverse all target blocks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(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=0;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&lt;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trgNodeMax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;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+= BS ) {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b="1" dirty="0" err="1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trg_stride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eff_trg_size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* BS ;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b="1" dirty="0" err="1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beg_eval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trg_stride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*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;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b="1" dirty="0" smtClean="0">
                <a:solidFill>
                  <a:schemeClr val="accent5"/>
                </a:solidFill>
                <a:latin typeface="Courier New" pitchFamily="49" charset="0"/>
                <a:cs typeface="Courier New" pitchFamily="49" charset="0"/>
              </a:rPr>
              <a:t>// Traverse all source blocks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b="1" dirty="0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( j =0; j &lt;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srcNodeMax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; j += BS ) {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sz="1400" b="1" dirty="0" err="1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src_stride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eff_src_size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* BS ;</a:t>
            </a:r>
          </a:p>
          <a:p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sz="1400" b="1" dirty="0" err="1" smtClean="0">
                <a:solidFill>
                  <a:schemeClr val="tx2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beg_eden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src_stride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* j ;</a:t>
            </a:r>
          </a:p>
          <a:p>
            <a:r>
              <a:rPr lang="en-US" sz="14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      # pragma </a:t>
            </a:r>
            <a:r>
              <a:rPr lang="en-US" sz="1400" b="1" dirty="0" err="1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omp</a:t>
            </a:r>
            <a:r>
              <a:rPr lang="en-US" sz="14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task depend (</a:t>
            </a:r>
            <a:r>
              <a:rPr lang="en-US" sz="1400" b="1" dirty="0" err="1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out:DATA_OUT</a:t>
            </a:r>
            <a:r>
              <a:rPr lang="en-US" sz="14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) depend(in: </a:t>
            </a:r>
            <a:r>
              <a:rPr lang="en-US" sz="14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DATA_IN )</a:t>
            </a:r>
          </a:p>
          <a:p>
            <a:r>
              <a:rPr lang="en-US" sz="1400" dirty="0" smtClean="0">
                <a:latin typeface="Courier New"/>
                <a:cs typeface="Courier New"/>
              </a:rPr>
              <a:t>        </a:t>
            </a:r>
            <a:r>
              <a:rPr lang="en-US" sz="1400" b="1" dirty="0" smtClean="0">
                <a:solidFill>
                  <a:schemeClr val="accent5"/>
                </a:solidFill>
                <a:latin typeface="Courier New"/>
                <a:cs typeface="Courier New"/>
              </a:rPr>
              <a:t>// </a:t>
            </a:r>
            <a:r>
              <a:rPr lang="en-US" sz="1400" b="1" dirty="0">
                <a:solidFill>
                  <a:schemeClr val="accent5"/>
                </a:solidFill>
                <a:latin typeface="Courier New"/>
                <a:cs typeface="Courier New"/>
              </a:rPr>
              <a:t>Traverse the target V-list </a:t>
            </a:r>
            <a:r>
              <a:rPr lang="en-US" sz="1400" b="1" dirty="0" smtClean="0">
                <a:solidFill>
                  <a:schemeClr val="accent5"/>
                </a:solidFill>
                <a:latin typeface="Courier New"/>
                <a:cs typeface="Courier New"/>
              </a:rPr>
              <a:t>blocks</a:t>
            </a:r>
          </a:p>
          <a:p>
            <a:r>
              <a:rPr lang="en-US" sz="1400" dirty="0" smtClean="0">
                <a:latin typeface="Courier New"/>
                <a:cs typeface="Courier New"/>
              </a:rPr>
              <a:t>        </a:t>
            </a:r>
            <a:r>
              <a:rPr lang="en-US" sz="1400" b="1" dirty="0" smtClean="0">
                <a:latin typeface="Courier New"/>
                <a:cs typeface="Courier New"/>
              </a:rPr>
              <a:t>for</a:t>
            </a:r>
            <a:r>
              <a:rPr lang="en-US" sz="1400" dirty="0" smtClean="0">
                <a:latin typeface="Courier New"/>
                <a:cs typeface="Courier New"/>
              </a:rPr>
              <a:t> (</a:t>
            </a:r>
            <a:r>
              <a:rPr lang="en-US" sz="1400" dirty="0">
                <a:latin typeface="Courier New"/>
                <a:cs typeface="Courier New"/>
              </a:rPr>
              <a:t>n=</a:t>
            </a:r>
            <a:r>
              <a:rPr lang="en-US" sz="1400" dirty="0" err="1">
                <a:latin typeface="Courier New"/>
                <a:cs typeface="Courier New"/>
              </a:rPr>
              <a:t>i</a:t>
            </a:r>
            <a:r>
              <a:rPr lang="en-US" sz="1400" dirty="0">
                <a:latin typeface="Courier New"/>
                <a:cs typeface="Courier New"/>
              </a:rPr>
              <a:t>; n &lt; </a:t>
            </a:r>
            <a:r>
              <a:rPr lang="en-US" sz="1400" dirty="0" err="1">
                <a:latin typeface="Courier New"/>
                <a:cs typeface="Courier New"/>
              </a:rPr>
              <a:t>i+BS</a:t>
            </a:r>
            <a:r>
              <a:rPr lang="en-US" sz="1400" dirty="0">
                <a:latin typeface="Courier New"/>
                <a:cs typeface="Courier New"/>
              </a:rPr>
              <a:t>; n+=VBS</a:t>
            </a:r>
            <a:r>
              <a:rPr lang="en-US" sz="1400" dirty="0" smtClean="0">
                <a:latin typeface="Courier New"/>
                <a:cs typeface="Courier New"/>
              </a:rPr>
              <a:t>)</a:t>
            </a:r>
          </a:p>
          <a:p>
            <a:r>
              <a:rPr lang="en-US" sz="1400" dirty="0" smtClean="0">
                <a:latin typeface="Courier New"/>
                <a:cs typeface="Courier New"/>
              </a:rPr>
              <a:t>          </a:t>
            </a:r>
            <a:r>
              <a:rPr lang="en-US" sz="1400" b="1" dirty="0" smtClean="0">
                <a:solidFill>
                  <a:srgbClr val="7EB606"/>
                </a:solidFill>
                <a:latin typeface="Courier New"/>
                <a:cs typeface="Courier New"/>
              </a:rPr>
              <a:t>/</a:t>
            </a:r>
            <a:r>
              <a:rPr lang="en-US" sz="1400" b="1" dirty="0">
                <a:solidFill>
                  <a:srgbClr val="7EB606"/>
                </a:solidFill>
                <a:latin typeface="Courier New"/>
                <a:cs typeface="Courier New"/>
              </a:rPr>
              <a:t>/ Traverse the source V-list </a:t>
            </a:r>
            <a:r>
              <a:rPr lang="en-US" sz="1400" b="1" dirty="0" smtClean="0">
                <a:solidFill>
                  <a:srgbClr val="7EB606"/>
                </a:solidFill>
                <a:latin typeface="Courier New"/>
                <a:cs typeface="Courier New"/>
              </a:rPr>
              <a:t>blocks</a:t>
            </a:r>
          </a:p>
          <a:p>
            <a:r>
              <a:rPr lang="en-US" sz="1400" dirty="0" smtClean="0">
                <a:latin typeface="Courier New"/>
                <a:cs typeface="Courier New"/>
              </a:rPr>
              <a:t>          </a:t>
            </a:r>
            <a:r>
              <a:rPr lang="en-US" sz="1400" b="1" dirty="0" smtClean="0">
                <a:latin typeface="Courier New"/>
                <a:cs typeface="Courier New"/>
              </a:rPr>
              <a:t>for</a:t>
            </a:r>
            <a:r>
              <a:rPr lang="en-US" sz="1400" dirty="0" smtClean="0">
                <a:latin typeface="Courier New"/>
                <a:cs typeface="Courier New"/>
              </a:rPr>
              <a:t> (</a:t>
            </a:r>
            <a:r>
              <a:rPr lang="en-US" sz="1400" dirty="0">
                <a:latin typeface="Courier New"/>
                <a:cs typeface="Courier New"/>
              </a:rPr>
              <a:t>m=j; m &lt; </a:t>
            </a:r>
            <a:r>
              <a:rPr lang="en-US" sz="1400" dirty="0" err="1">
                <a:latin typeface="Courier New"/>
                <a:cs typeface="Courier New"/>
              </a:rPr>
              <a:t>j+BS</a:t>
            </a:r>
            <a:r>
              <a:rPr lang="en-US" sz="1400" dirty="0">
                <a:latin typeface="Courier New"/>
                <a:cs typeface="Courier New"/>
              </a:rPr>
              <a:t>; m+=VBS</a:t>
            </a:r>
            <a:r>
              <a:rPr lang="en-US" sz="1400" dirty="0" smtClean="0">
                <a:latin typeface="Courier New"/>
                <a:cs typeface="Courier New"/>
              </a:rPr>
              <a:t>)</a:t>
            </a:r>
          </a:p>
          <a:p>
            <a:r>
              <a:rPr lang="en-US" sz="1400" dirty="0" smtClean="0">
                <a:latin typeface="Courier New"/>
                <a:cs typeface="Courier New"/>
              </a:rPr>
              <a:t>            </a:t>
            </a:r>
            <a:r>
              <a:rPr lang="en-US" sz="1400" b="1" dirty="0" smtClean="0">
                <a:solidFill>
                  <a:srgbClr val="7EB606"/>
                </a:solidFill>
                <a:latin typeface="Courier New"/>
                <a:cs typeface="Courier New"/>
              </a:rPr>
              <a:t>/</a:t>
            </a:r>
            <a:r>
              <a:rPr lang="en-US" sz="1400" b="1" dirty="0">
                <a:solidFill>
                  <a:srgbClr val="7EB606"/>
                </a:solidFill>
                <a:latin typeface="Courier New"/>
                <a:cs typeface="Courier New"/>
              </a:rPr>
              <a:t>/ Traverse targets in a V-list block</a:t>
            </a:r>
            <a:endParaRPr lang="en-US" sz="1400" b="1" dirty="0">
              <a:solidFill>
                <a:srgbClr val="7EB606"/>
              </a:solidFill>
              <a:latin typeface="Courier New"/>
              <a:cs typeface="Courier New"/>
            </a:endParaRPr>
          </a:p>
          <a:p>
            <a:r>
              <a:rPr lang="en-US" sz="1400" dirty="0" smtClean="0">
                <a:latin typeface="Courier New"/>
                <a:cs typeface="Courier New"/>
              </a:rPr>
              <a:t>            </a:t>
            </a:r>
            <a:r>
              <a:rPr lang="en-US" sz="1400" b="1" dirty="0" smtClean="0">
                <a:latin typeface="Courier New"/>
                <a:cs typeface="Courier New"/>
              </a:rPr>
              <a:t>for</a:t>
            </a:r>
            <a:r>
              <a:rPr lang="en-US" sz="1400" dirty="0" smtClean="0">
                <a:latin typeface="Courier New"/>
                <a:cs typeface="Courier New"/>
              </a:rPr>
              <a:t> (</a:t>
            </a:r>
            <a:r>
              <a:rPr lang="en-US" sz="1400" dirty="0" err="1">
                <a:latin typeface="Courier New"/>
                <a:cs typeface="Courier New"/>
              </a:rPr>
              <a:t>trg</a:t>
            </a:r>
            <a:r>
              <a:rPr lang="en-US" sz="1400" dirty="0">
                <a:latin typeface="Courier New"/>
                <a:cs typeface="Courier New"/>
              </a:rPr>
              <a:t>=n; </a:t>
            </a:r>
            <a:r>
              <a:rPr lang="en-US" sz="1400" dirty="0" err="1">
                <a:latin typeface="Courier New"/>
                <a:cs typeface="Courier New"/>
              </a:rPr>
              <a:t>trg</a:t>
            </a:r>
            <a:r>
              <a:rPr lang="en-US" sz="1400" dirty="0">
                <a:latin typeface="Courier New"/>
                <a:cs typeface="Courier New"/>
              </a:rPr>
              <a:t> &lt; </a:t>
            </a:r>
            <a:r>
              <a:rPr lang="en-US" sz="1400" dirty="0" err="1">
                <a:latin typeface="Courier New"/>
                <a:cs typeface="Courier New"/>
              </a:rPr>
              <a:t>n+VBS</a:t>
            </a:r>
            <a:r>
              <a:rPr lang="en-US" sz="1400" dirty="0">
                <a:latin typeface="Courier New"/>
                <a:cs typeface="Courier New"/>
              </a:rPr>
              <a:t>; </a:t>
            </a:r>
            <a:r>
              <a:rPr lang="en-US" sz="1400" dirty="0" err="1">
                <a:latin typeface="Courier New"/>
                <a:cs typeface="Courier New"/>
              </a:rPr>
              <a:t>trg</a:t>
            </a:r>
            <a:r>
              <a:rPr lang="en-US" sz="1400" dirty="0">
                <a:latin typeface="Courier New"/>
                <a:cs typeface="Courier New"/>
              </a:rPr>
              <a:t> ++</a:t>
            </a:r>
            <a:r>
              <a:rPr lang="en-US" sz="1400" dirty="0" smtClean="0">
                <a:latin typeface="Courier New"/>
                <a:cs typeface="Courier New"/>
              </a:rPr>
              <a:t>)</a:t>
            </a:r>
          </a:p>
          <a:p>
            <a:r>
              <a:rPr lang="en-US" sz="1400" dirty="0" smtClean="0">
                <a:latin typeface="Courier New"/>
                <a:cs typeface="Courier New"/>
              </a:rPr>
              <a:t>              </a:t>
            </a:r>
            <a:r>
              <a:rPr lang="en-US" sz="1400" b="1" dirty="0" smtClean="0">
                <a:solidFill>
                  <a:srgbClr val="7EB606"/>
                </a:solidFill>
                <a:latin typeface="Courier New"/>
                <a:cs typeface="Courier New"/>
              </a:rPr>
              <a:t>/</a:t>
            </a:r>
            <a:r>
              <a:rPr lang="en-US" sz="1400" b="1" dirty="0">
                <a:solidFill>
                  <a:srgbClr val="7EB606"/>
                </a:solidFill>
                <a:latin typeface="Courier New"/>
                <a:cs typeface="Courier New"/>
              </a:rPr>
              <a:t>/ Traverse sources in a V-list block</a:t>
            </a:r>
            <a:endParaRPr lang="en-US" sz="1400" b="1" dirty="0">
              <a:solidFill>
                <a:srgbClr val="7EB606"/>
              </a:solidFill>
              <a:latin typeface="Courier New"/>
              <a:cs typeface="Courier New"/>
            </a:endParaRPr>
          </a:p>
          <a:p>
            <a:r>
              <a:rPr lang="en-US" sz="1400" dirty="0" smtClean="0">
                <a:latin typeface="Courier New"/>
                <a:cs typeface="Courier New"/>
              </a:rPr>
              <a:t>              </a:t>
            </a:r>
            <a:r>
              <a:rPr lang="en-US" sz="1400" b="1" dirty="0" smtClean="0">
                <a:latin typeface="Courier New"/>
                <a:cs typeface="Courier New"/>
              </a:rPr>
              <a:t>for</a:t>
            </a:r>
            <a:r>
              <a:rPr lang="en-US" sz="1400" dirty="0" smtClean="0">
                <a:latin typeface="Courier New"/>
                <a:cs typeface="Courier New"/>
              </a:rPr>
              <a:t> (</a:t>
            </a:r>
            <a:r>
              <a:rPr lang="en-US" sz="1400" dirty="0" err="1">
                <a:latin typeface="Courier New"/>
                <a:cs typeface="Courier New"/>
              </a:rPr>
              <a:t>src</a:t>
            </a:r>
            <a:r>
              <a:rPr lang="en-US" sz="1400" dirty="0">
                <a:latin typeface="Courier New"/>
                <a:cs typeface="Courier New"/>
              </a:rPr>
              <a:t>=m; </a:t>
            </a:r>
            <a:r>
              <a:rPr lang="en-US" sz="1400" dirty="0" err="1">
                <a:latin typeface="Courier New"/>
                <a:cs typeface="Courier New"/>
              </a:rPr>
              <a:t>src</a:t>
            </a:r>
            <a:r>
              <a:rPr lang="en-US" sz="1400" dirty="0">
                <a:latin typeface="Courier New"/>
                <a:cs typeface="Courier New"/>
              </a:rPr>
              <a:t> &lt; </a:t>
            </a:r>
            <a:r>
              <a:rPr lang="en-US" sz="1400" dirty="0" err="1">
                <a:latin typeface="Courier New"/>
                <a:cs typeface="Courier New"/>
              </a:rPr>
              <a:t>m+VBS</a:t>
            </a:r>
            <a:r>
              <a:rPr lang="en-US" sz="1400" dirty="0">
                <a:latin typeface="Courier New"/>
                <a:cs typeface="Courier New"/>
              </a:rPr>
              <a:t>; </a:t>
            </a:r>
            <a:r>
              <a:rPr lang="en-US" sz="1400" dirty="0" err="1">
                <a:latin typeface="Courier New"/>
                <a:cs typeface="Courier New"/>
              </a:rPr>
              <a:t>src</a:t>
            </a:r>
            <a:r>
              <a:rPr lang="en-US" sz="1400" dirty="0">
                <a:latin typeface="Courier New"/>
                <a:cs typeface="Courier New"/>
              </a:rPr>
              <a:t> ++</a:t>
            </a:r>
            <a:r>
              <a:rPr lang="en-US" sz="1400" dirty="0" smtClean="0">
                <a:latin typeface="Courier New"/>
                <a:cs typeface="Courier New"/>
              </a:rPr>
              <a:t>)</a:t>
            </a:r>
          </a:p>
          <a:p>
            <a:r>
              <a:rPr lang="en-US" sz="1400" dirty="0" smtClean="0">
                <a:latin typeface="Courier New"/>
                <a:cs typeface="Courier New"/>
              </a:rPr>
              <a:t>                </a:t>
            </a:r>
            <a:r>
              <a:rPr lang="en-US" sz="1400" b="1" dirty="0" smtClean="0">
                <a:solidFill>
                  <a:srgbClr val="7EB606"/>
                </a:solidFill>
                <a:latin typeface="Courier New"/>
                <a:cs typeface="Courier New"/>
              </a:rPr>
              <a:t>/</a:t>
            </a:r>
            <a:r>
              <a:rPr lang="en-US" sz="1400" b="1" dirty="0">
                <a:solidFill>
                  <a:srgbClr val="7EB606"/>
                </a:solidFill>
                <a:latin typeface="Courier New"/>
                <a:cs typeface="Courier New"/>
              </a:rPr>
              <a:t>/ Accumulate the contribution of </a:t>
            </a:r>
            <a:r>
              <a:rPr lang="en-US" sz="1400" b="1" dirty="0" smtClean="0">
                <a:solidFill>
                  <a:srgbClr val="7EB606"/>
                </a:solidFill>
                <a:latin typeface="Courier New"/>
                <a:cs typeface="Courier New"/>
              </a:rPr>
              <a:t>all</a:t>
            </a:r>
          </a:p>
          <a:p>
            <a:r>
              <a:rPr lang="en-US" sz="1400" dirty="0">
                <a:latin typeface="Courier New"/>
                <a:cs typeface="Courier New"/>
              </a:rPr>
              <a:t> </a:t>
            </a:r>
            <a:r>
              <a:rPr lang="en-US" sz="1400" dirty="0" smtClean="0">
                <a:latin typeface="Courier New"/>
                <a:cs typeface="Courier New"/>
              </a:rPr>
              <a:t>               </a:t>
            </a:r>
            <a:r>
              <a:rPr lang="en-US" sz="1400" b="1" dirty="0" smtClean="0">
                <a:solidFill>
                  <a:srgbClr val="7EB606"/>
                </a:solidFill>
                <a:latin typeface="Courier New"/>
                <a:cs typeface="Courier New"/>
              </a:rPr>
              <a:t>// source </a:t>
            </a:r>
            <a:r>
              <a:rPr lang="en-US" sz="1400" b="1" dirty="0">
                <a:solidFill>
                  <a:srgbClr val="7EB606"/>
                </a:solidFill>
                <a:latin typeface="Courier New"/>
                <a:cs typeface="Courier New"/>
              </a:rPr>
              <a:t>nodes into the </a:t>
            </a:r>
            <a:r>
              <a:rPr lang="en-US" sz="1400" b="1" dirty="0" smtClean="0">
                <a:solidFill>
                  <a:srgbClr val="7EB606"/>
                </a:solidFill>
                <a:latin typeface="Courier New"/>
                <a:cs typeface="Courier New"/>
              </a:rPr>
              <a:t>target</a:t>
            </a:r>
            <a:endParaRPr lang="en-US" sz="1400" b="1" dirty="0">
              <a:solidFill>
                <a:srgbClr val="7EB606"/>
              </a:solidFill>
              <a:latin typeface="Courier New"/>
              <a:cs typeface="Courier New"/>
            </a:endParaRPr>
          </a:p>
          <a:p>
            <a:r>
              <a:rPr lang="en-US" sz="1400" dirty="0" smtClean="0">
                <a:latin typeface="Courier New"/>
                <a:cs typeface="Courier New"/>
              </a:rPr>
              <a:t>                  </a:t>
            </a:r>
            <a:r>
              <a:rPr lang="en-US" sz="1400" b="1" dirty="0" smtClean="0">
                <a:latin typeface="Courier New"/>
                <a:cs typeface="Courier New"/>
              </a:rPr>
              <a:t>if</a:t>
            </a:r>
            <a:r>
              <a:rPr lang="en-US" sz="1400" dirty="0" smtClean="0">
                <a:latin typeface="Courier New"/>
                <a:cs typeface="Courier New"/>
              </a:rPr>
              <a:t> (</a:t>
            </a:r>
            <a:r>
              <a:rPr lang="en-US" sz="1400" dirty="0" err="1">
                <a:latin typeface="Courier New"/>
                <a:cs typeface="Courier New"/>
              </a:rPr>
              <a:t>src</a:t>
            </a:r>
            <a:r>
              <a:rPr lang="en-US" sz="1400" dirty="0">
                <a:latin typeface="Courier New"/>
                <a:cs typeface="Courier New"/>
              </a:rPr>
              <a:t> in </a:t>
            </a:r>
            <a:r>
              <a:rPr lang="en-US" sz="1400" dirty="0" err="1">
                <a:latin typeface="Courier New"/>
                <a:cs typeface="Courier New"/>
              </a:rPr>
              <a:t>Vlist</a:t>
            </a:r>
            <a:r>
              <a:rPr lang="en-US" sz="1400" dirty="0">
                <a:latin typeface="Courier New"/>
                <a:cs typeface="Courier New"/>
              </a:rPr>
              <a:t>(</a:t>
            </a:r>
            <a:r>
              <a:rPr lang="en-US" sz="1400" dirty="0" err="1">
                <a:latin typeface="Courier New"/>
                <a:cs typeface="Courier New"/>
              </a:rPr>
              <a:t>trg</a:t>
            </a:r>
            <a:r>
              <a:rPr lang="en-US" sz="1400" dirty="0">
                <a:latin typeface="Courier New"/>
                <a:cs typeface="Courier New"/>
              </a:rPr>
              <a:t>)</a:t>
            </a:r>
            <a:r>
              <a:rPr lang="en-US" sz="1400" dirty="0" smtClean="0">
                <a:latin typeface="Courier New"/>
                <a:cs typeface="Courier New"/>
              </a:rPr>
              <a:t>)</a:t>
            </a:r>
            <a:endParaRPr lang="en-US" sz="1400" dirty="0">
              <a:latin typeface="Courier New"/>
              <a:cs typeface="Courier New"/>
            </a:endParaRPr>
          </a:p>
          <a:p>
            <a:r>
              <a:rPr lang="en-US" sz="1400" dirty="0" smtClean="0">
                <a:latin typeface="Courier New"/>
                <a:cs typeface="Courier New"/>
              </a:rPr>
              <a:t>                    </a:t>
            </a:r>
            <a:r>
              <a:rPr lang="en-US" sz="1400" dirty="0" err="1" smtClean="0">
                <a:latin typeface="Courier New"/>
                <a:cs typeface="Courier New"/>
              </a:rPr>
              <a:t>compute_V</a:t>
            </a:r>
            <a:r>
              <a:rPr lang="en-US" sz="1400" dirty="0">
                <a:latin typeface="Courier New"/>
                <a:cs typeface="Courier New"/>
              </a:rPr>
              <a:t>(</a:t>
            </a:r>
            <a:r>
              <a:rPr lang="en-US" sz="1400" dirty="0" err="1">
                <a:latin typeface="Courier New"/>
                <a:cs typeface="Courier New"/>
              </a:rPr>
              <a:t>trg</a:t>
            </a:r>
            <a:r>
              <a:rPr lang="en-US" sz="1400" dirty="0">
                <a:latin typeface="Courier New"/>
                <a:cs typeface="Courier New"/>
              </a:rPr>
              <a:t> ,</a:t>
            </a:r>
            <a:r>
              <a:rPr lang="en-US" sz="1400" dirty="0" err="1">
                <a:latin typeface="Courier New"/>
                <a:cs typeface="Courier New"/>
              </a:rPr>
              <a:t>src</a:t>
            </a:r>
            <a:r>
              <a:rPr lang="en-US" sz="1400" dirty="0">
                <a:latin typeface="Courier New"/>
                <a:cs typeface="Courier New"/>
              </a:rPr>
              <a:t>)</a:t>
            </a:r>
            <a:r>
              <a:rPr lang="en-US" sz="1400" dirty="0" smtClean="0">
                <a:latin typeface="Courier New"/>
                <a:cs typeface="Courier New"/>
              </a:rPr>
              <a:t>;</a:t>
            </a:r>
          </a:p>
          <a:p>
            <a:r>
              <a:rPr lang="en-US" sz="1400" dirty="0">
                <a:latin typeface="Courier New"/>
                <a:cs typeface="Courier New"/>
              </a:rPr>
              <a:t> </a:t>
            </a:r>
            <a:r>
              <a:rPr lang="en-US" sz="1400" dirty="0" smtClean="0">
                <a:latin typeface="Courier New"/>
                <a:cs typeface="Courier New"/>
              </a:rPr>
              <a:t>    }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}}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8" name="Right Brace 17"/>
          <p:cNvSpPr/>
          <p:nvPr/>
        </p:nvSpPr>
        <p:spPr>
          <a:xfrm flipH="1">
            <a:off x="669228" y="3581400"/>
            <a:ext cx="195282" cy="2500306"/>
          </a:xfrm>
          <a:prstGeom prst="rightBrace">
            <a:avLst>
              <a:gd name="adj1" fmla="val 40986"/>
              <a:gd name="adj2" fmla="val 5000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-76200" y="4537260"/>
            <a:ext cx="80052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err="1" smtClean="0">
                <a:solidFill>
                  <a:srgbClr val="1F497D"/>
                </a:solidFill>
              </a:rPr>
              <a:t>Async</a:t>
            </a:r>
            <a:endParaRPr lang="en-US" sz="1600" b="1" dirty="0" smtClean="0">
              <a:solidFill>
                <a:srgbClr val="1F497D"/>
              </a:solidFill>
            </a:endParaRPr>
          </a:p>
          <a:p>
            <a:pPr algn="ctr"/>
            <a:r>
              <a:rPr lang="en-US" sz="1600" b="1" dirty="0" smtClean="0">
                <a:solidFill>
                  <a:srgbClr val="1F497D"/>
                </a:solidFill>
              </a:rPr>
              <a:t>Task</a:t>
            </a:r>
            <a:endParaRPr lang="en-US" sz="1600" b="1" dirty="0">
              <a:solidFill>
                <a:srgbClr val="1F497D"/>
              </a:solidFill>
            </a:endParaRPr>
          </a:p>
        </p:txBody>
      </p:sp>
      <p:cxnSp>
        <p:nvCxnSpPr>
          <p:cNvPr id="21" name="Straight Arrow Connector 20"/>
          <p:cNvCxnSpPr/>
          <p:nvPr/>
        </p:nvCxnSpPr>
        <p:spPr>
          <a:xfrm flipV="1">
            <a:off x="4419600" y="2718376"/>
            <a:ext cx="2667000" cy="586804"/>
          </a:xfrm>
          <a:prstGeom prst="straightConnector1">
            <a:avLst/>
          </a:prstGeom>
          <a:ln w="28575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6935584" y="2718376"/>
            <a:ext cx="151016" cy="515366"/>
          </a:xfrm>
          <a:prstGeom prst="straightConnector1">
            <a:avLst/>
          </a:prstGeom>
          <a:ln w="28575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6858000" y="2133600"/>
            <a:ext cx="2286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1F497D"/>
                </a:solidFill>
              </a:rPr>
              <a:t>IN/</a:t>
            </a:r>
            <a:r>
              <a:rPr lang="en-US" sz="1600" b="1" dirty="0" smtClean="0">
                <a:solidFill>
                  <a:srgbClr val="1F497D"/>
                </a:solidFill>
              </a:rPr>
              <a:t>OUT dependencies</a:t>
            </a:r>
          </a:p>
          <a:p>
            <a:pPr algn="ctr"/>
            <a:r>
              <a:rPr lang="en-US" sz="1600" b="1" dirty="0">
                <a:solidFill>
                  <a:srgbClr val="1F497D"/>
                </a:solidFill>
              </a:rPr>
              <a:t>o</a:t>
            </a:r>
            <a:r>
              <a:rPr lang="en-US" sz="1600" b="1" dirty="0" smtClean="0">
                <a:solidFill>
                  <a:srgbClr val="1F497D"/>
                </a:solidFill>
              </a:rPr>
              <a:t>n array sections</a:t>
            </a:r>
            <a:endParaRPr lang="en-US" sz="1600" b="1" dirty="0">
              <a:solidFill>
                <a:srgbClr val="1F497D"/>
              </a:solidFill>
            </a:endParaRPr>
          </a:p>
        </p:txBody>
      </p:sp>
      <p:sp>
        <p:nvSpPr>
          <p:cNvPr id="19" name="Right Brace 18"/>
          <p:cNvSpPr/>
          <p:nvPr/>
        </p:nvSpPr>
        <p:spPr>
          <a:xfrm>
            <a:off x="5715000" y="3976694"/>
            <a:ext cx="271482" cy="1357306"/>
          </a:xfrm>
          <a:prstGeom prst="rightBrace">
            <a:avLst>
              <a:gd name="adj1" fmla="val 40986"/>
              <a:gd name="adj2" fmla="val 5000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5986482" y="4343400"/>
            <a:ext cx="3157518" cy="584776"/>
          </a:xfrm>
          <a:prstGeom prst="rect">
            <a:avLst/>
          </a:prstGeom>
          <a:solidFill>
            <a:schemeClr val="accent1">
              <a:alpha val="1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1F497D"/>
                </a:solidFill>
              </a:rPr>
              <a:t>Second tiling factor for V-list</a:t>
            </a:r>
          </a:p>
          <a:p>
            <a:pPr algn="ctr"/>
            <a:r>
              <a:rPr lang="en-US" sz="1600" b="1" dirty="0">
                <a:solidFill>
                  <a:srgbClr val="1F497D"/>
                </a:solidFill>
              </a:rPr>
              <a:t>t</a:t>
            </a:r>
            <a:r>
              <a:rPr lang="en-US" sz="1600" b="1" dirty="0" smtClean="0">
                <a:solidFill>
                  <a:srgbClr val="1F497D"/>
                </a:solidFill>
              </a:rPr>
              <a:t>o reduce cache-thrashing</a:t>
            </a:r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3815776" y="1628780"/>
            <a:ext cx="3119808" cy="0"/>
          </a:xfrm>
          <a:prstGeom prst="straightConnector1">
            <a:avLst/>
          </a:prstGeom>
          <a:ln w="28575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6858000" y="914400"/>
            <a:ext cx="235102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1F497D"/>
                </a:solidFill>
              </a:rPr>
              <a:t>Executed within</a:t>
            </a:r>
            <a:br>
              <a:rPr lang="en-US" sz="1600" dirty="0" smtClean="0">
                <a:solidFill>
                  <a:srgbClr val="1F497D"/>
                </a:solidFill>
              </a:rPr>
            </a:br>
            <a:r>
              <a:rPr lang="en-US" sz="1600" b="1" dirty="0" smtClean="0">
                <a:solidFill>
                  <a:schemeClr val="accent3"/>
                </a:solidFill>
              </a:rPr>
              <a:t>#pragma </a:t>
            </a:r>
            <a:r>
              <a:rPr lang="en-US" sz="1600" b="1" dirty="0" err="1" smtClean="0">
                <a:solidFill>
                  <a:schemeClr val="accent3"/>
                </a:solidFill>
              </a:rPr>
              <a:t>omp</a:t>
            </a:r>
            <a:r>
              <a:rPr lang="en-US" sz="1600" b="1" dirty="0" smtClean="0">
                <a:solidFill>
                  <a:schemeClr val="accent3"/>
                </a:solidFill>
              </a:rPr>
              <a:t> parallel</a:t>
            </a:r>
          </a:p>
          <a:p>
            <a:r>
              <a:rPr lang="en-US" sz="1600" dirty="0" smtClean="0">
                <a:solidFill>
                  <a:srgbClr val="1F497D"/>
                </a:solidFill>
              </a:rPr>
              <a:t>{</a:t>
            </a:r>
          </a:p>
          <a:p>
            <a:r>
              <a:rPr lang="en-US" sz="1600" dirty="0">
                <a:solidFill>
                  <a:srgbClr val="1F497D"/>
                </a:solidFill>
              </a:rPr>
              <a:t>  </a:t>
            </a:r>
            <a:r>
              <a:rPr lang="en-US" sz="1600" dirty="0" smtClean="0">
                <a:solidFill>
                  <a:srgbClr val="E2751D"/>
                </a:solidFill>
              </a:rPr>
              <a:t> </a:t>
            </a:r>
            <a:r>
              <a:rPr lang="en-US" sz="1600" b="1" dirty="0" smtClean="0">
                <a:solidFill>
                  <a:srgbClr val="E2751D"/>
                </a:solidFill>
              </a:rPr>
              <a:t>#pragma </a:t>
            </a:r>
            <a:r>
              <a:rPr lang="en-US" sz="1600" b="1" dirty="0" err="1" smtClean="0">
                <a:solidFill>
                  <a:srgbClr val="E2751D"/>
                </a:solidFill>
              </a:rPr>
              <a:t>omp</a:t>
            </a:r>
            <a:r>
              <a:rPr lang="en-US" sz="1600" b="1" dirty="0" smtClean="0">
                <a:solidFill>
                  <a:srgbClr val="E2751D"/>
                </a:solidFill>
              </a:rPr>
              <a:t> single</a:t>
            </a:r>
          </a:p>
          <a:p>
            <a:r>
              <a:rPr lang="en-US" sz="1600" dirty="0" smtClean="0">
                <a:solidFill>
                  <a:srgbClr val="1F497D"/>
                </a:solidFill>
              </a:rPr>
              <a:t>}</a:t>
            </a:r>
            <a:endParaRPr lang="en-US" sz="1600" dirty="0">
              <a:solidFill>
                <a:srgbClr val="1F49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2032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0" grpId="0"/>
      <p:bldP spid="31" grpId="0"/>
      <p:bldP spid="19" grpId="0" animBg="1"/>
      <p:bldP spid="23" grpId="0" animBg="1"/>
      <p:bldP spid="2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534400" cy="639762"/>
          </a:xfrm>
        </p:spPr>
        <p:txBody>
          <a:bodyPr/>
          <a:lstStyle/>
          <a:p>
            <a:r>
              <a:rPr lang="en-US" dirty="0"/>
              <a:t>2D </a:t>
            </a:r>
            <a:r>
              <a:rPr lang="en-US" dirty="0" smtClean="0"/>
              <a:t>Tuning of the Data-Driven </a:t>
            </a:r>
            <a:r>
              <a:rPr lang="en-US" dirty="0" err="1" smtClean="0"/>
              <a:t>OpenMP</a:t>
            </a:r>
            <a:r>
              <a:rPr lang="en-US" dirty="0" smtClean="0"/>
              <a:t> Tasking Method</a:t>
            </a:r>
            <a:endParaRPr lang="en-US" baseline="30000" dirty="0"/>
          </a:p>
        </p:txBody>
      </p:sp>
      <p:pic>
        <p:nvPicPr>
          <p:cNvPr id="4" name="Picture 3" descr="e-tv-tune-mc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5378" y="4581046"/>
            <a:ext cx="4288622" cy="1752601"/>
          </a:xfrm>
          <a:prstGeom prst="rect">
            <a:avLst/>
          </a:prstGeom>
        </p:spPr>
      </p:pic>
      <p:pic>
        <p:nvPicPr>
          <p:cNvPr id="5" name="Picture 4" descr="e-tv-tune-sb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4581046"/>
            <a:ext cx="4288620" cy="1752600"/>
          </a:xfrm>
          <a:prstGeom prst="rect">
            <a:avLst/>
          </a:prstGeom>
        </p:spPr>
      </p:pic>
      <p:pic>
        <p:nvPicPr>
          <p:cNvPr id="8" name="Picture 7" descr="u-tv-tune-mc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5378" y="2566878"/>
            <a:ext cx="4061362" cy="1766807"/>
          </a:xfrm>
          <a:prstGeom prst="rect">
            <a:avLst/>
          </a:prstGeom>
        </p:spPr>
      </p:pic>
      <p:pic>
        <p:nvPicPr>
          <p:cNvPr id="10" name="Picture 9" descr="u-tv-tune-sb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38" y="2566878"/>
            <a:ext cx="4114800" cy="176680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 rot="5400000" flipV="1">
            <a:off x="-267482" y="3126678"/>
            <a:ext cx="9711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rgbClr val="79463D"/>
                </a:solidFill>
              </a:rPr>
              <a:t>Uniform</a:t>
            </a:r>
            <a:endParaRPr lang="en-US" sz="1600" b="1" dirty="0">
              <a:solidFill>
                <a:srgbClr val="79463D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 rot="5400000" flipV="1">
            <a:off x="-296131" y="5135832"/>
            <a:ext cx="10284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rgbClr val="79463D"/>
                </a:solidFill>
              </a:rPr>
              <a:t>Elliptical</a:t>
            </a:r>
            <a:endParaRPr lang="en-US" sz="1600" b="1" dirty="0">
              <a:solidFill>
                <a:srgbClr val="79463D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066800" y="2145268"/>
            <a:ext cx="3413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chemeClr val="accent6"/>
                </a:solidFill>
              </a:rPr>
              <a:t>Sandy Bridge EP (24 threads)</a:t>
            </a:r>
            <a:endParaRPr lang="en-US" sz="1800" b="1" dirty="0">
              <a:solidFill>
                <a:schemeClr val="accent6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486400" y="2145268"/>
            <a:ext cx="3032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err="1" smtClean="0">
                <a:solidFill>
                  <a:schemeClr val="accent6"/>
                </a:solidFill>
              </a:rPr>
              <a:t>Magny-Cours</a:t>
            </a:r>
            <a:r>
              <a:rPr lang="en-US" sz="1800" b="1" dirty="0" smtClean="0">
                <a:solidFill>
                  <a:schemeClr val="accent6"/>
                </a:solidFill>
              </a:rPr>
              <a:t> (48 threads) </a:t>
            </a:r>
            <a:endParaRPr lang="en-US" sz="1800" b="1" dirty="0">
              <a:solidFill>
                <a:schemeClr val="accent6"/>
              </a:solidFill>
            </a:endParaRPr>
          </a:p>
        </p:txBody>
      </p:sp>
      <p:sp>
        <p:nvSpPr>
          <p:cNvPr id="17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52272" y="838200"/>
            <a:ext cx="8564468" cy="1228915"/>
          </a:xfrm>
        </p:spPr>
        <p:txBody>
          <a:bodyPr>
            <a:noAutofit/>
          </a:bodyPr>
          <a:lstStyle/>
          <a:p>
            <a:r>
              <a:rPr lang="en-US" altLang="ja-JP" sz="2400" dirty="0" smtClean="0"/>
              <a:t>2</a:t>
            </a:r>
            <a:r>
              <a:rPr lang="en-US" altLang="ja-JP" sz="2400" baseline="30000" dirty="0" smtClean="0"/>
              <a:t>22</a:t>
            </a:r>
            <a:r>
              <a:rPr lang="en-US" altLang="ja-JP" sz="2400" dirty="0" smtClean="0"/>
              <a:t> bodies; q = 256</a:t>
            </a:r>
          </a:p>
          <a:p>
            <a:r>
              <a:rPr lang="en-US" altLang="ja-JP" sz="2400" dirty="0" smtClean="0"/>
              <a:t>Full concurrency</a:t>
            </a:r>
          </a:p>
          <a:p>
            <a:r>
              <a:rPr lang="en-US" sz="2400" dirty="0" smtClean="0"/>
              <a:t>Compilers: </a:t>
            </a:r>
            <a:r>
              <a:rPr lang="en-US" sz="2400" b="1" dirty="0" smtClean="0"/>
              <a:t>ICC 15 </a:t>
            </a:r>
            <a:r>
              <a:rPr lang="en-US" sz="2400" dirty="0" smtClean="0"/>
              <a:t>(Sandy Bridge) </a:t>
            </a:r>
            <a:r>
              <a:rPr lang="en-US" sz="2400" b="1" dirty="0" smtClean="0"/>
              <a:t>and G</a:t>
            </a:r>
            <a:r>
              <a:rPr lang="hr-HR" sz="2400" b="1" dirty="0" smtClean="0"/>
              <a:t>CC 4.9.2 </a:t>
            </a:r>
            <a:r>
              <a:rPr lang="hr-HR" sz="2400" dirty="0" smtClean="0"/>
              <a:t>(Magny-Cours)</a:t>
            </a:r>
            <a:endParaRPr lang="en-US" sz="2400" dirty="0"/>
          </a:p>
          <a:p>
            <a:endParaRPr lang="en-US" altLang="ja-JP" sz="2400" dirty="0" smtClean="0"/>
          </a:p>
          <a:p>
            <a:endParaRPr lang="en-US" altLang="ja-JP" sz="2400" dirty="0" smtClean="0"/>
          </a:p>
        </p:txBody>
      </p:sp>
      <p:sp>
        <p:nvSpPr>
          <p:cNvPr id="19" name="Subtitle 2"/>
          <p:cNvSpPr txBox="1">
            <a:spLocks/>
          </p:cNvSpPr>
          <p:nvPr/>
        </p:nvSpPr>
        <p:spPr bwMode="auto">
          <a:xfrm>
            <a:off x="762000" y="6477000"/>
            <a:ext cx="7239001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 typeface="Wingdings" charset="0"/>
              <a:buNone/>
              <a:defRPr kern="1200">
                <a:solidFill>
                  <a:srgbClr val="000000"/>
                </a:solidFill>
                <a:latin typeface="+mn-lt"/>
                <a:ea typeface="ＭＳ Ｐゴシック" pitchFamily="-112" charset="-128"/>
                <a:cs typeface="ＭＳ Ｐゴシック" pitchFamily="-112" charset="-128"/>
              </a:defRPr>
            </a:lvl1pPr>
            <a:lvl2pPr marL="457200" indent="0" algn="ctr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 typeface="Arial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pitchFamily="-112" charset="-128"/>
                <a:cs typeface="ＭＳ Ｐゴシック" charset="0"/>
              </a:defRPr>
            </a:lvl2pPr>
            <a:lvl3pPr marL="914400" indent="0" algn="ctr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 typeface="Arial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pitchFamily="-112" charset="-128"/>
                <a:cs typeface="ＭＳ Ｐゴシック" charset="0"/>
              </a:defRPr>
            </a:lvl3pPr>
            <a:lvl4pPr marL="1371600" indent="0" algn="ctr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 typeface="Arial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pitchFamily="-112" charset="-128"/>
                <a:cs typeface="ＭＳ Ｐゴシック" charset="0"/>
              </a:defRPr>
            </a:lvl4pPr>
            <a:lvl5pPr marL="1828800" indent="0" algn="ctr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 typeface="Arial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pitchFamily="-112" charset="-128"/>
                <a:cs typeface="ＭＳ Ｐゴシック" charset="0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indent="-339725">
              <a:tabLst>
                <a:tab pos="0" algn="l"/>
              </a:tabLst>
            </a:pPr>
            <a:r>
              <a:rPr lang="en-US" sz="1800" b="1" dirty="0">
                <a:solidFill>
                  <a:schemeClr val="accent6"/>
                </a:solidFill>
                <a:latin typeface="Calibri" charset="0"/>
                <a:ea typeface="ＭＳ Ｐゴシック" charset="0"/>
              </a:rPr>
              <a:t>IWOMP </a:t>
            </a:r>
            <a:r>
              <a:rPr lang="en-US" sz="1800" b="1" dirty="0" smtClean="0">
                <a:solidFill>
                  <a:schemeClr val="accent6"/>
                </a:solidFill>
                <a:latin typeface="Calibri" charset="0"/>
                <a:ea typeface="ＭＳ Ｐゴシック" charset="0"/>
              </a:rPr>
              <a:t>2016, 12th </a:t>
            </a:r>
            <a:r>
              <a:rPr lang="en-US" sz="1800" b="1" dirty="0">
                <a:solidFill>
                  <a:schemeClr val="accent6"/>
                </a:solidFill>
                <a:latin typeface="Calibri" charset="0"/>
                <a:ea typeface="ＭＳ Ｐゴシック" charset="0"/>
              </a:rPr>
              <a:t>International Workshop on </a:t>
            </a:r>
            <a:r>
              <a:rPr lang="en-US" sz="1800" b="1" dirty="0" err="1" smtClean="0">
                <a:solidFill>
                  <a:schemeClr val="accent6"/>
                </a:solidFill>
                <a:latin typeface="Calibri" charset="0"/>
                <a:ea typeface="ＭＳ Ｐゴシック" charset="0"/>
              </a:rPr>
              <a:t>OpenMP</a:t>
            </a:r>
            <a:r>
              <a:rPr lang="en-US" sz="1800" b="1" dirty="0" smtClean="0">
                <a:solidFill>
                  <a:schemeClr val="accent6"/>
                </a:solidFill>
                <a:latin typeface="Calibri" charset="0"/>
                <a:ea typeface="ＭＳ Ｐゴシック" charset="0"/>
              </a:rPr>
              <a:t>, Oct 05-07, 2016</a:t>
            </a:r>
          </a:p>
        </p:txBody>
      </p:sp>
      <p:sp>
        <p:nvSpPr>
          <p:cNvPr id="20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8610600" y="6492875"/>
            <a:ext cx="381000" cy="365125"/>
          </a:xfrm>
        </p:spPr>
        <p:txBody>
          <a:bodyPr/>
          <a:lstStyle/>
          <a:p>
            <a:pPr>
              <a:defRPr/>
            </a:pPr>
            <a:fld id="{9B766D63-E39E-C948-8A7F-F2792F7F03C4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4845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Dynamic Irregular </a:t>
            </a:r>
            <a:r>
              <a:rPr lang="en-US" dirty="0" smtClean="0"/>
              <a:t>Methods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525963"/>
          </a:xfrm>
        </p:spPr>
        <p:txBody>
          <a:bodyPr/>
          <a:lstStyle/>
          <a:p>
            <a:r>
              <a:rPr lang="en-US" sz="2400" dirty="0" smtClean="0"/>
              <a:t>Characteristics</a:t>
            </a:r>
            <a:endParaRPr lang="en-US" sz="2400" dirty="0" smtClean="0"/>
          </a:p>
          <a:p>
            <a:pPr lvl="1"/>
            <a:r>
              <a:rPr lang="en-US" sz="2000" dirty="0" smtClean="0"/>
              <a:t>Irregular data access patterns</a:t>
            </a:r>
          </a:p>
          <a:p>
            <a:pPr lvl="1"/>
            <a:r>
              <a:rPr lang="en-US" sz="2000" dirty="0" smtClean="0"/>
              <a:t>Complex flow control</a:t>
            </a:r>
          </a:p>
          <a:p>
            <a:pPr lvl="1"/>
            <a:r>
              <a:rPr lang="en-US" sz="2000" dirty="0" smtClean="0"/>
              <a:t>Imbalanced workloads</a:t>
            </a:r>
          </a:p>
          <a:p>
            <a:pPr lvl="1"/>
            <a:r>
              <a:rPr lang="en-US" sz="2000" dirty="0" smtClean="0"/>
              <a:t>Patterns, flows, and workloads known at run-</a:t>
            </a:r>
            <a:r>
              <a:rPr lang="en-US" sz="2000" dirty="0" smtClean="0"/>
              <a:t>time</a:t>
            </a:r>
          </a:p>
          <a:p>
            <a:r>
              <a:rPr lang="en-US" sz="2400" dirty="0" smtClean="0"/>
              <a:t>Challenges</a:t>
            </a:r>
          </a:p>
          <a:p>
            <a:pPr lvl="1"/>
            <a:r>
              <a:rPr lang="en-US" sz="2000" dirty="0" smtClean="0"/>
              <a:t>Inherent parallelism, but difficult to exploit with regular parallel methods (e.g. </a:t>
            </a:r>
            <a:r>
              <a:rPr lang="en-US" sz="2000" dirty="0" smtClean="0"/>
              <a:t>parallel loops)</a:t>
            </a:r>
            <a:endParaRPr lang="en-US" sz="2000" dirty="0" smtClean="0"/>
          </a:p>
          <a:p>
            <a:r>
              <a:rPr lang="en-US" sz="2400" dirty="0" smtClean="0"/>
              <a:t>Scalability requirements on modern multicore systems</a:t>
            </a:r>
            <a:endParaRPr lang="en-US" sz="2400" dirty="0"/>
          </a:p>
          <a:p>
            <a:pPr lvl="1"/>
            <a:r>
              <a:rPr lang="en-US" sz="2000" dirty="0" smtClean="0"/>
              <a:t>Fine-grained concurrency</a:t>
            </a:r>
          </a:p>
          <a:p>
            <a:pPr lvl="1"/>
            <a:r>
              <a:rPr lang="en-US" sz="2000" dirty="0" smtClean="0"/>
              <a:t>Avoid/reduce bulk-synchronization</a:t>
            </a:r>
            <a:endParaRPr lang="en-US" sz="2000" dirty="0" smtClean="0"/>
          </a:p>
          <a:p>
            <a:pPr lvl="1"/>
            <a:r>
              <a:rPr lang="en-US" sz="2000" dirty="0" smtClean="0"/>
              <a:t>Data locality incentives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B766D63-E39E-C948-8A7F-F2792F7F03C4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  <p:sp>
        <p:nvSpPr>
          <p:cNvPr id="14" name="Subtitle 2"/>
          <p:cNvSpPr txBox="1">
            <a:spLocks/>
          </p:cNvSpPr>
          <p:nvPr/>
        </p:nvSpPr>
        <p:spPr bwMode="auto">
          <a:xfrm>
            <a:off x="762000" y="6477000"/>
            <a:ext cx="7239001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 typeface="Wingdings" charset="0"/>
              <a:buNone/>
              <a:defRPr kern="1200">
                <a:solidFill>
                  <a:srgbClr val="000000"/>
                </a:solidFill>
                <a:latin typeface="+mn-lt"/>
                <a:ea typeface="ＭＳ Ｐゴシック" pitchFamily="-112" charset="-128"/>
                <a:cs typeface="ＭＳ Ｐゴシック" pitchFamily="-112" charset="-128"/>
              </a:defRPr>
            </a:lvl1pPr>
            <a:lvl2pPr marL="457200" indent="0" algn="ctr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 typeface="Arial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pitchFamily="-112" charset="-128"/>
                <a:cs typeface="ＭＳ Ｐゴシック" charset="0"/>
              </a:defRPr>
            </a:lvl2pPr>
            <a:lvl3pPr marL="914400" indent="0" algn="ctr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 typeface="Arial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pitchFamily="-112" charset="-128"/>
                <a:cs typeface="ＭＳ Ｐゴシック" charset="0"/>
              </a:defRPr>
            </a:lvl3pPr>
            <a:lvl4pPr marL="1371600" indent="0" algn="ctr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 typeface="Arial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pitchFamily="-112" charset="-128"/>
                <a:cs typeface="ＭＳ Ｐゴシック" charset="0"/>
              </a:defRPr>
            </a:lvl4pPr>
            <a:lvl5pPr marL="1828800" indent="0" algn="ctr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 typeface="Arial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pitchFamily="-112" charset="-128"/>
                <a:cs typeface="ＭＳ Ｐゴシック" charset="0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indent="-339725">
              <a:tabLst>
                <a:tab pos="0" algn="l"/>
              </a:tabLst>
            </a:pPr>
            <a:r>
              <a:rPr lang="en-US" sz="1800" b="1" dirty="0">
                <a:solidFill>
                  <a:schemeClr val="accent6"/>
                </a:solidFill>
                <a:latin typeface="Calibri" charset="0"/>
                <a:ea typeface="ＭＳ Ｐゴシック" charset="0"/>
              </a:rPr>
              <a:t>IWOMP </a:t>
            </a:r>
            <a:r>
              <a:rPr lang="en-US" sz="1800" b="1" dirty="0" smtClean="0">
                <a:solidFill>
                  <a:schemeClr val="accent6"/>
                </a:solidFill>
                <a:latin typeface="Calibri" charset="0"/>
                <a:ea typeface="ＭＳ Ｐゴシック" charset="0"/>
              </a:rPr>
              <a:t>2016, 12th </a:t>
            </a:r>
            <a:r>
              <a:rPr lang="en-US" sz="1800" b="1" dirty="0">
                <a:solidFill>
                  <a:schemeClr val="accent6"/>
                </a:solidFill>
                <a:latin typeface="Calibri" charset="0"/>
                <a:ea typeface="ＭＳ Ｐゴシック" charset="0"/>
              </a:rPr>
              <a:t>International Workshop on </a:t>
            </a:r>
            <a:r>
              <a:rPr lang="en-US" sz="1800" b="1" dirty="0" err="1" smtClean="0">
                <a:solidFill>
                  <a:schemeClr val="accent6"/>
                </a:solidFill>
                <a:latin typeface="Calibri" charset="0"/>
                <a:ea typeface="ＭＳ Ｐゴシック" charset="0"/>
              </a:rPr>
              <a:t>OpenMP</a:t>
            </a:r>
            <a:r>
              <a:rPr lang="en-US" sz="1800" b="1" dirty="0" smtClean="0">
                <a:solidFill>
                  <a:schemeClr val="accent6"/>
                </a:solidFill>
                <a:latin typeface="Calibri" charset="0"/>
                <a:ea typeface="ＭＳ Ｐゴシック" charset="0"/>
              </a:rPr>
              <a:t>, Oct 05-07, 2016</a:t>
            </a:r>
          </a:p>
        </p:txBody>
      </p:sp>
    </p:spTree>
    <p:extLst>
      <p:ext uri="{BB962C8B-B14F-4D97-AF65-F5344CB8AC3E}">
        <p14:creationId xmlns:p14="http://schemas.microsoft.com/office/powerpoint/2010/main" val="6811300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 rot="5400000" flipV="1">
            <a:off x="-342333" y="1223723"/>
            <a:ext cx="10326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rgbClr val="79463D"/>
                </a:solidFill>
              </a:rPr>
              <a:t>Bulk + Static</a:t>
            </a:r>
            <a:endParaRPr lang="en-US" sz="1050" b="1" dirty="0">
              <a:solidFill>
                <a:srgbClr val="79463D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 rot="5400000" flipV="1">
            <a:off x="-291087" y="3776368"/>
            <a:ext cx="941690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b="1" dirty="0" smtClean="0">
                <a:solidFill>
                  <a:srgbClr val="79463D"/>
                </a:solidFill>
              </a:rPr>
              <a:t>Tiled Bulk +</a:t>
            </a:r>
          </a:p>
          <a:p>
            <a:pPr algn="ctr"/>
            <a:r>
              <a:rPr lang="en-US" sz="1050" b="1" dirty="0" smtClean="0">
                <a:solidFill>
                  <a:srgbClr val="79463D"/>
                </a:solidFill>
              </a:rPr>
              <a:t>Dynamic</a:t>
            </a:r>
            <a:endParaRPr lang="en-US" sz="1050" b="1" dirty="0">
              <a:solidFill>
                <a:srgbClr val="79463D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 rot="5400000" flipV="1">
            <a:off x="-497979" y="4749834"/>
            <a:ext cx="135165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b="1" dirty="0" smtClean="0">
                <a:solidFill>
                  <a:srgbClr val="79463D"/>
                </a:solidFill>
              </a:rPr>
              <a:t>Tiled </a:t>
            </a:r>
            <a:r>
              <a:rPr lang="en-US" sz="1050" b="1" dirty="0" err="1" smtClean="0">
                <a:solidFill>
                  <a:srgbClr val="79463D"/>
                </a:solidFill>
              </a:rPr>
              <a:t>OpenMP</a:t>
            </a:r>
            <a:r>
              <a:rPr lang="en-US" sz="1050" b="1" dirty="0" smtClean="0">
                <a:solidFill>
                  <a:srgbClr val="79463D"/>
                </a:solidFill>
              </a:rPr>
              <a:t> </a:t>
            </a:r>
          </a:p>
          <a:p>
            <a:pPr algn="ctr"/>
            <a:r>
              <a:rPr lang="en-US" sz="1050" b="1" dirty="0" smtClean="0">
                <a:solidFill>
                  <a:srgbClr val="79463D"/>
                </a:solidFill>
              </a:rPr>
              <a:t>Data</a:t>
            </a:r>
            <a:r>
              <a:rPr lang="en-US" sz="1050" b="1" dirty="0" smtClean="0">
                <a:solidFill>
                  <a:srgbClr val="79463D"/>
                </a:solidFill>
              </a:rPr>
              <a:t>-Driven </a:t>
            </a:r>
            <a:r>
              <a:rPr lang="en-US" sz="1050" b="1" dirty="0" smtClean="0">
                <a:solidFill>
                  <a:srgbClr val="79463D"/>
                </a:solidFill>
              </a:rPr>
              <a:t>Tasks</a:t>
            </a:r>
            <a:endParaRPr lang="en-US" sz="1050" b="1" dirty="0">
              <a:solidFill>
                <a:srgbClr val="79463D"/>
              </a:solidFill>
            </a:endParaRPr>
          </a:p>
        </p:txBody>
      </p:sp>
      <p:sp>
        <p:nvSpPr>
          <p:cNvPr id="18" name="テキスト ボックス 447"/>
          <p:cNvSpPr txBox="1"/>
          <p:nvPr/>
        </p:nvSpPr>
        <p:spPr>
          <a:xfrm>
            <a:off x="240623" y="5486400"/>
            <a:ext cx="43292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0" lang="en-US" altLang="ja-JP" sz="1600" b="1" dirty="0" smtClean="0">
                <a:solidFill>
                  <a:srgbClr val="1F497D"/>
                </a:solidFill>
                <a:latin typeface="Calibri" pitchFamily="34" charset="0"/>
              </a:rPr>
              <a:t>Profiling Parallel </a:t>
            </a:r>
            <a:r>
              <a:rPr kumimoji="0" lang="en-US" altLang="ja-JP" sz="1600" b="1" dirty="0" smtClean="0">
                <a:solidFill>
                  <a:srgbClr val="1F497D"/>
                </a:solidFill>
                <a:latin typeface="Calibri" pitchFamily="34" charset="0"/>
              </a:rPr>
              <a:t>Idleness</a:t>
            </a:r>
          </a:p>
          <a:p>
            <a:pPr algn="ctr"/>
            <a:r>
              <a:rPr kumimoji="0" lang="en-US" altLang="ja-JP" sz="1600" b="1" dirty="0" smtClean="0">
                <a:solidFill>
                  <a:srgbClr val="1F497D"/>
                </a:solidFill>
                <a:latin typeface="Calibri" pitchFamily="34" charset="0"/>
              </a:rPr>
              <a:t>(metric = concurrently running tasks)</a:t>
            </a:r>
          </a:p>
          <a:p>
            <a:pPr algn="ctr"/>
            <a:endParaRPr kumimoji="0" lang="ja-JP" altLang="en-US" sz="1600" b="1" dirty="0">
              <a:solidFill>
                <a:srgbClr val="1F497D"/>
              </a:solidFill>
              <a:latin typeface="Calibri" pitchFamily="34" charset="0"/>
            </a:endParaRPr>
          </a:p>
        </p:txBody>
      </p:sp>
      <p:sp>
        <p:nvSpPr>
          <p:cNvPr id="19" name="テキスト ボックス 447"/>
          <p:cNvSpPr txBox="1"/>
          <p:nvPr/>
        </p:nvSpPr>
        <p:spPr>
          <a:xfrm>
            <a:off x="4953000" y="5279686"/>
            <a:ext cx="40386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0" lang="en-US" altLang="ja-JP" sz="1600" b="1" dirty="0" smtClean="0">
                <a:solidFill>
                  <a:srgbClr val="1F497D"/>
                </a:solidFill>
                <a:latin typeface="Calibri" pitchFamily="34" charset="0"/>
              </a:rPr>
              <a:t>Profiling Work-Time Inflation (WTI) [1</a:t>
            </a:r>
            <a:r>
              <a:rPr kumimoji="0" lang="en-US" altLang="ja-JP" sz="1600" b="1" dirty="0" smtClean="0">
                <a:solidFill>
                  <a:srgbClr val="1F497D"/>
                </a:solidFill>
                <a:latin typeface="Calibri" pitchFamily="34" charset="0"/>
              </a:rPr>
              <a:t>]</a:t>
            </a:r>
            <a:endParaRPr lang="en-US" altLang="ja-JP" sz="1600" b="1" dirty="0" smtClean="0">
              <a:solidFill>
                <a:srgbClr val="1F497D"/>
              </a:solidFill>
              <a:latin typeface="Calibri" pitchFamily="34" charset="0"/>
            </a:endParaRPr>
          </a:p>
          <a:p>
            <a:r>
              <a:rPr lang="en-US" altLang="ja-JP" sz="1600" b="1" dirty="0" smtClean="0">
                <a:solidFill>
                  <a:srgbClr val="1F497D"/>
                </a:solidFill>
                <a:latin typeface="Calibri" pitchFamily="34" charset="0"/>
              </a:rPr>
              <a:t>	        </a:t>
            </a:r>
            <a:r>
              <a:rPr lang="en-US" altLang="ja-JP" sz="1600" b="1" dirty="0" smtClean="0">
                <a:solidFill>
                  <a:srgbClr val="1F497D"/>
                </a:solidFill>
                <a:latin typeface="Calibri" pitchFamily="34" charset="0"/>
              </a:rPr>
              <a:t>      </a:t>
            </a:r>
            <a:r>
              <a:rPr lang="en-US" altLang="ja-JP" sz="1600" b="1" dirty="0" smtClean="0">
                <a:solidFill>
                  <a:srgbClr val="1F497D"/>
                </a:solidFill>
                <a:latin typeface="Calibri" pitchFamily="34" charset="0"/>
              </a:rPr>
              <a:t>r </a:t>
            </a:r>
            <a:r>
              <a:rPr lang="en-US" altLang="ja-JP" sz="1600" b="1" dirty="0" smtClean="0">
                <a:solidFill>
                  <a:srgbClr val="1F497D"/>
                </a:solidFill>
                <a:latin typeface="Calibri" pitchFamily="34" charset="0"/>
              </a:rPr>
              <a:t>   =</a:t>
            </a:r>
            <a:endParaRPr kumimoji="0" lang="ja-JP" altLang="en-US" sz="1600" b="1" dirty="0">
              <a:solidFill>
                <a:srgbClr val="1F497D"/>
              </a:solidFill>
              <a:latin typeface="Calibri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85800" y="6096000"/>
            <a:ext cx="78867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[1</a:t>
            </a:r>
            <a:r>
              <a:rPr lang="en-US" sz="1200" b="1" dirty="0" smtClean="0"/>
              <a:t>] </a:t>
            </a:r>
            <a:r>
              <a:rPr lang="en-US" sz="1200" dirty="0" smtClean="0"/>
              <a:t>Stephen </a:t>
            </a:r>
            <a:r>
              <a:rPr lang="en-US" sz="1200" dirty="0" smtClean="0"/>
              <a:t>L. Olivier, </a:t>
            </a:r>
            <a:r>
              <a:rPr lang="en-US" sz="1200" dirty="0" err="1" smtClean="0"/>
              <a:t>Bronis</a:t>
            </a:r>
            <a:r>
              <a:rPr lang="en-US" sz="1200" dirty="0" smtClean="0"/>
              <a:t> R. De </a:t>
            </a:r>
            <a:r>
              <a:rPr lang="en-US" sz="1200" dirty="0" err="1" smtClean="0"/>
              <a:t>Supinski</a:t>
            </a:r>
            <a:r>
              <a:rPr lang="en-US" sz="1200" dirty="0" smtClean="0"/>
              <a:t>, Martin Schulz, and Jan F. </a:t>
            </a:r>
            <a:r>
              <a:rPr lang="en-US" sz="1200" dirty="0" err="1" smtClean="0"/>
              <a:t>Prins</a:t>
            </a:r>
            <a:r>
              <a:rPr lang="en-US" sz="1200" dirty="0" smtClean="0"/>
              <a:t>. Characterizing and mitigating work time inflation in task parallel programs. Scientific Programming</a:t>
            </a:r>
            <a:r>
              <a:rPr lang="en-US" sz="1200" dirty="0" smtClean="0"/>
              <a:t>, 21</a:t>
            </a:r>
            <a:r>
              <a:rPr lang="en-US" sz="1200" dirty="0" smtClean="0"/>
              <a:t>(3):123–136, 2013.</a:t>
            </a:r>
            <a:endParaRPr lang="en-US" sz="1200" dirty="0"/>
          </a:p>
        </p:txBody>
      </p:sp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052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705600" y="5562600"/>
            <a:ext cx="723900" cy="400050"/>
          </a:xfrm>
          <a:prstGeom prst="rect">
            <a:avLst/>
          </a:prstGeom>
          <a:noFill/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-29902" y="76200"/>
            <a:ext cx="8716702" cy="457200"/>
          </a:xfrm>
        </p:spPr>
        <p:txBody>
          <a:bodyPr/>
          <a:lstStyle/>
          <a:p>
            <a:r>
              <a:rPr lang="en-US" sz="2300" dirty="0"/>
              <a:t>Profiling Idleness and Work-Time </a:t>
            </a:r>
            <a:r>
              <a:rPr lang="en-US" sz="2300" dirty="0" smtClean="0"/>
              <a:t>Inflation on Sandy Bridge EP</a:t>
            </a:r>
            <a:endParaRPr lang="en-US" sz="2300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/>
          <a:lstStyle/>
          <a:p>
            <a:fld id="{1E6EAA16-97A2-43C1-915B-DA641F31BED7}" type="slidenum">
              <a:rPr lang="en-US" smtClean="0"/>
              <a:pPr/>
              <a:t>20</a:t>
            </a:fld>
            <a:endParaRPr lang="en-US"/>
          </a:p>
        </p:txBody>
      </p:sp>
      <p:graphicFrame>
        <p:nvGraphicFramePr>
          <p:cNvPr id="21" name="Chart 2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56469597"/>
              </p:ext>
            </p:extLst>
          </p:nvPr>
        </p:nvGraphicFramePr>
        <p:xfrm>
          <a:off x="293720" y="838200"/>
          <a:ext cx="4430680" cy="10058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23" name="Chart 2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71413400"/>
              </p:ext>
            </p:extLst>
          </p:nvPr>
        </p:nvGraphicFramePr>
        <p:xfrm>
          <a:off x="284129" y="1642256"/>
          <a:ext cx="4430680" cy="10058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24" name="Chart 2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95847973"/>
              </p:ext>
            </p:extLst>
          </p:nvPr>
        </p:nvGraphicFramePr>
        <p:xfrm>
          <a:off x="299489" y="2480456"/>
          <a:ext cx="4430680" cy="10058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25" name="Chart 2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07280251"/>
              </p:ext>
            </p:extLst>
          </p:nvPr>
        </p:nvGraphicFramePr>
        <p:xfrm>
          <a:off x="289653" y="3394856"/>
          <a:ext cx="4430680" cy="10058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26" name="Chart 2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94122811"/>
              </p:ext>
            </p:extLst>
          </p:nvPr>
        </p:nvGraphicFramePr>
        <p:xfrm>
          <a:off x="289653" y="4233056"/>
          <a:ext cx="4434747" cy="14630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sp>
        <p:nvSpPr>
          <p:cNvPr id="27" name="TextBox 26"/>
          <p:cNvSpPr txBox="1"/>
          <p:nvPr/>
        </p:nvSpPr>
        <p:spPr>
          <a:xfrm rot="5400000" flipV="1">
            <a:off x="-211925" y="1992647"/>
            <a:ext cx="783369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b="1" dirty="0" smtClean="0">
                <a:solidFill>
                  <a:srgbClr val="79463D"/>
                </a:solidFill>
              </a:rPr>
              <a:t>Bulk </a:t>
            </a:r>
            <a:r>
              <a:rPr lang="en-US" sz="1050" b="1" dirty="0" smtClean="0">
                <a:solidFill>
                  <a:srgbClr val="79463D"/>
                </a:solidFill>
              </a:rPr>
              <a:t>+</a:t>
            </a:r>
          </a:p>
          <a:p>
            <a:pPr algn="ctr"/>
            <a:r>
              <a:rPr lang="en-US" sz="1050" b="1" dirty="0" smtClean="0">
                <a:solidFill>
                  <a:srgbClr val="79463D"/>
                </a:solidFill>
              </a:rPr>
              <a:t> Dynamic</a:t>
            </a:r>
            <a:endParaRPr lang="en-US" sz="1050" b="1" dirty="0">
              <a:solidFill>
                <a:srgbClr val="79463D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 rot="5400000" flipV="1">
            <a:off x="-291121" y="2845230"/>
            <a:ext cx="992645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b="1" dirty="0" smtClean="0">
                <a:solidFill>
                  <a:srgbClr val="79463D"/>
                </a:solidFill>
              </a:rPr>
              <a:t>Fine-grained</a:t>
            </a:r>
          </a:p>
          <a:p>
            <a:pPr algn="ctr"/>
            <a:r>
              <a:rPr lang="en-US" sz="1050" b="1" dirty="0" smtClean="0">
                <a:solidFill>
                  <a:srgbClr val="79463D"/>
                </a:solidFill>
              </a:rPr>
              <a:t>Data-Driven</a:t>
            </a:r>
            <a:endParaRPr lang="en-US" sz="1050" b="1" dirty="0">
              <a:solidFill>
                <a:srgbClr val="79463D"/>
              </a:solidFill>
            </a:endParaRPr>
          </a:p>
        </p:txBody>
      </p:sp>
      <p:graphicFrame>
        <p:nvGraphicFramePr>
          <p:cNvPr id="29" name="Chart 2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2603354"/>
              </p:ext>
            </p:extLst>
          </p:nvPr>
        </p:nvGraphicFramePr>
        <p:xfrm>
          <a:off x="4572000" y="1686115"/>
          <a:ext cx="4572000" cy="3657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sp>
        <p:nvSpPr>
          <p:cNvPr id="30" name="Subtitle 2"/>
          <p:cNvSpPr txBox="1">
            <a:spLocks/>
          </p:cNvSpPr>
          <p:nvPr/>
        </p:nvSpPr>
        <p:spPr bwMode="auto">
          <a:xfrm>
            <a:off x="762000" y="6477000"/>
            <a:ext cx="7239001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 typeface="Wingdings" charset="0"/>
              <a:buNone/>
              <a:defRPr kern="1200">
                <a:solidFill>
                  <a:srgbClr val="000000"/>
                </a:solidFill>
                <a:latin typeface="+mn-lt"/>
                <a:ea typeface="ＭＳ Ｐゴシック" pitchFamily="-112" charset="-128"/>
                <a:cs typeface="ＭＳ Ｐゴシック" pitchFamily="-112" charset="-128"/>
              </a:defRPr>
            </a:lvl1pPr>
            <a:lvl2pPr marL="457200" indent="0" algn="ctr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 typeface="Arial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pitchFamily="-112" charset="-128"/>
                <a:cs typeface="ＭＳ Ｐゴシック" charset="0"/>
              </a:defRPr>
            </a:lvl2pPr>
            <a:lvl3pPr marL="914400" indent="0" algn="ctr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 typeface="Arial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pitchFamily="-112" charset="-128"/>
                <a:cs typeface="ＭＳ Ｐゴシック" charset="0"/>
              </a:defRPr>
            </a:lvl3pPr>
            <a:lvl4pPr marL="1371600" indent="0" algn="ctr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 typeface="Arial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pitchFamily="-112" charset="-128"/>
                <a:cs typeface="ＭＳ Ｐゴシック" charset="0"/>
              </a:defRPr>
            </a:lvl4pPr>
            <a:lvl5pPr marL="1828800" indent="0" algn="ctr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 typeface="Arial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pitchFamily="-112" charset="-128"/>
                <a:cs typeface="ＭＳ Ｐゴシック" charset="0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indent="-339725">
              <a:tabLst>
                <a:tab pos="0" algn="l"/>
              </a:tabLst>
            </a:pPr>
            <a:r>
              <a:rPr lang="en-US" sz="1800" b="1" dirty="0">
                <a:solidFill>
                  <a:schemeClr val="accent6"/>
                </a:solidFill>
                <a:latin typeface="Calibri" charset="0"/>
                <a:ea typeface="ＭＳ Ｐゴシック" charset="0"/>
              </a:rPr>
              <a:t>IWOMP </a:t>
            </a:r>
            <a:r>
              <a:rPr lang="en-US" sz="1800" b="1" dirty="0" smtClean="0">
                <a:solidFill>
                  <a:schemeClr val="accent6"/>
                </a:solidFill>
                <a:latin typeface="Calibri" charset="0"/>
                <a:ea typeface="ＭＳ Ｐゴシック" charset="0"/>
              </a:rPr>
              <a:t>2016, 12th </a:t>
            </a:r>
            <a:r>
              <a:rPr lang="en-US" sz="1800" b="1" dirty="0">
                <a:solidFill>
                  <a:schemeClr val="accent6"/>
                </a:solidFill>
                <a:latin typeface="Calibri" charset="0"/>
                <a:ea typeface="ＭＳ Ｐゴシック" charset="0"/>
              </a:rPr>
              <a:t>International Workshop on </a:t>
            </a:r>
            <a:r>
              <a:rPr lang="en-US" sz="1800" b="1" dirty="0" err="1" smtClean="0">
                <a:solidFill>
                  <a:schemeClr val="accent6"/>
                </a:solidFill>
                <a:latin typeface="Calibri" charset="0"/>
                <a:ea typeface="ＭＳ Ｐゴシック" charset="0"/>
              </a:rPr>
              <a:t>OpenMP</a:t>
            </a:r>
            <a:r>
              <a:rPr lang="en-US" sz="1800" b="1" dirty="0" smtClean="0">
                <a:solidFill>
                  <a:schemeClr val="accent6"/>
                </a:solidFill>
                <a:latin typeface="Calibri" charset="0"/>
                <a:ea typeface="ＭＳ Ｐゴシック" charset="0"/>
              </a:rPr>
              <a:t>, Oct 05-07, 2016</a:t>
            </a:r>
          </a:p>
        </p:txBody>
      </p:sp>
      <p:sp>
        <p:nvSpPr>
          <p:cNvPr id="31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221311" y="457201"/>
            <a:ext cx="3846489" cy="1351510"/>
          </a:xfrm>
        </p:spPr>
        <p:txBody>
          <a:bodyPr>
            <a:noAutofit/>
          </a:bodyPr>
          <a:lstStyle/>
          <a:p>
            <a:r>
              <a:rPr lang="en-US" altLang="ja-JP" dirty="0" smtClean="0"/>
              <a:t>2</a:t>
            </a:r>
            <a:r>
              <a:rPr lang="en-US" altLang="ja-JP" baseline="30000" dirty="0" smtClean="0"/>
              <a:t>22</a:t>
            </a:r>
            <a:r>
              <a:rPr lang="en-US" altLang="ja-JP" dirty="0" smtClean="0"/>
              <a:t> bodies; q = 256</a:t>
            </a:r>
          </a:p>
          <a:p>
            <a:r>
              <a:rPr lang="en-US" altLang="ja-JP" dirty="0" smtClean="0"/>
              <a:t>Full concurrency</a:t>
            </a:r>
          </a:p>
          <a:p>
            <a:r>
              <a:rPr lang="en-US" dirty="0" smtClean="0"/>
              <a:t>Compilers: </a:t>
            </a:r>
            <a:r>
              <a:rPr lang="en-US" b="1" dirty="0" smtClean="0"/>
              <a:t>ICC 15 </a:t>
            </a:r>
            <a:r>
              <a:rPr lang="en-US" dirty="0" smtClean="0"/>
              <a:t>(Sandy Bridge) </a:t>
            </a:r>
            <a:r>
              <a:rPr lang="en-US" b="1" dirty="0" smtClean="0"/>
              <a:t>and G</a:t>
            </a:r>
            <a:r>
              <a:rPr lang="hr-HR" b="1" dirty="0" smtClean="0"/>
              <a:t>CC 4.9.2 </a:t>
            </a:r>
            <a:r>
              <a:rPr lang="hr-HR" dirty="0" smtClean="0"/>
              <a:t>(Magny-Cours)</a:t>
            </a:r>
            <a:endParaRPr lang="en-US" altLang="ja-JP" dirty="0" smtClean="0"/>
          </a:p>
          <a:p>
            <a:endParaRPr lang="en-US" altLang="ja-JP" dirty="0" smtClean="0"/>
          </a:p>
        </p:txBody>
      </p:sp>
    </p:spTree>
    <p:extLst>
      <p:ext uri="{BB962C8B-B14F-4D97-AF65-F5344CB8AC3E}">
        <p14:creationId xmlns:p14="http://schemas.microsoft.com/office/powerpoint/2010/main" val="1213373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Chart 1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22605524"/>
              </p:ext>
            </p:extLst>
          </p:nvPr>
        </p:nvGraphicFramePr>
        <p:xfrm>
          <a:off x="698900" y="6151562"/>
          <a:ext cx="7810501" cy="3413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122238"/>
            <a:ext cx="8229600" cy="639762"/>
          </a:xfrm>
        </p:spPr>
        <p:txBody>
          <a:bodyPr/>
          <a:lstStyle/>
          <a:p>
            <a:r>
              <a:rPr lang="en-US" dirty="0"/>
              <a:t>Strong Scaling Performance Comparison</a:t>
            </a:r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/>
          <a:lstStyle/>
          <a:p>
            <a:fld id="{1E6EAA16-97A2-43C1-915B-DA641F31BED7}" type="slidenum">
              <a:rPr lang="en-US" smtClean="0"/>
              <a:pPr/>
              <a:t>21</a:t>
            </a:fld>
            <a:endParaRPr lang="en-US"/>
          </a:p>
        </p:txBody>
      </p:sp>
      <p:graphicFrame>
        <p:nvGraphicFramePr>
          <p:cNvPr id="15" name="Chart 1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35928290"/>
              </p:ext>
            </p:extLst>
          </p:nvPr>
        </p:nvGraphicFramePr>
        <p:xfrm>
          <a:off x="304800" y="365760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7" name="Chart 1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63898326"/>
              </p:ext>
            </p:extLst>
          </p:nvPr>
        </p:nvGraphicFramePr>
        <p:xfrm>
          <a:off x="304800" y="1706880"/>
          <a:ext cx="4495800" cy="21031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8" name="Chart 1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88153102"/>
              </p:ext>
            </p:extLst>
          </p:nvPr>
        </p:nvGraphicFramePr>
        <p:xfrm>
          <a:off x="4800600" y="1706880"/>
          <a:ext cx="4495800" cy="21031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9" name="Chart 1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57904888"/>
              </p:ext>
            </p:extLst>
          </p:nvPr>
        </p:nvGraphicFramePr>
        <p:xfrm>
          <a:off x="4800600" y="3657600"/>
          <a:ext cx="45593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21" name="TextBox 20"/>
          <p:cNvSpPr txBox="1"/>
          <p:nvPr/>
        </p:nvSpPr>
        <p:spPr>
          <a:xfrm rot="5400000" flipV="1">
            <a:off x="-267482" y="2509725"/>
            <a:ext cx="9711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rgbClr val="C00000"/>
                </a:solidFill>
              </a:rPr>
              <a:t>Uniform</a:t>
            </a:r>
            <a:endParaRPr lang="en-US" sz="1600" b="1" dirty="0">
              <a:solidFill>
                <a:srgbClr val="C000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 rot="5400000" flipV="1">
            <a:off x="-296131" y="4518879"/>
            <a:ext cx="10284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rgbClr val="C00000"/>
                </a:solidFill>
              </a:rPr>
              <a:t>Elliptical</a:t>
            </a:r>
            <a:endParaRPr lang="en-US" sz="1600" b="1" dirty="0">
              <a:solidFill>
                <a:srgbClr val="C0000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676400" y="1535668"/>
            <a:ext cx="2040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chemeClr val="accent6"/>
                </a:solidFill>
              </a:rPr>
              <a:t>Sandy Bridge EP</a:t>
            </a:r>
            <a:endParaRPr lang="en-US" sz="1800" b="1" dirty="0">
              <a:solidFill>
                <a:schemeClr val="accent6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400800" y="1535668"/>
            <a:ext cx="16594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err="1" smtClean="0">
                <a:solidFill>
                  <a:schemeClr val="accent6"/>
                </a:solidFill>
              </a:rPr>
              <a:t>Magny-Cours</a:t>
            </a:r>
            <a:endParaRPr lang="en-US" sz="1800" b="1" dirty="0">
              <a:solidFill>
                <a:schemeClr val="accent6"/>
              </a:solidFill>
            </a:endParaRPr>
          </a:p>
        </p:txBody>
      </p:sp>
      <p:sp>
        <p:nvSpPr>
          <p:cNvPr id="25" name="Subtitle 2"/>
          <p:cNvSpPr txBox="1">
            <a:spLocks/>
          </p:cNvSpPr>
          <p:nvPr/>
        </p:nvSpPr>
        <p:spPr bwMode="auto">
          <a:xfrm>
            <a:off x="762000" y="6477000"/>
            <a:ext cx="7239001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 typeface="Wingdings" charset="0"/>
              <a:buNone/>
              <a:defRPr kern="1200">
                <a:solidFill>
                  <a:srgbClr val="000000"/>
                </a:solidFill>
                <a:latin typeface="+mn-lt"/>
                <a:ea typeface="ＭＳ Ｐゴシック" pitchFamily="-112" charset="-128"/>
                <a:cs typeface="ＭＳ Ｐゴシック" pitchFamily="-112" charset="-128"/>
              </a:defRPr>
            </a:lvl1pPr>
            <a:lvl2pPr marL="457200" indent="0" algn="ctr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 typeface="Arial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pitchFamily="-112" charset="-128"/>
                <a:cs typeface="ＭＳ Ｐゴシック" charset="0"/>
              </a:defRPr>
            </a:lvl2pPr>
            <a:lvl3pPr marL="914400" indent="0" algn="ctr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 typeface="Arial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pitchFamily="-112" charset="-128"/>
                <a:cs typeface="ＭＳ Ｐゴシック" charset="0"/>
              </a:defRPr>
            </a:lvl3pPr>
            <a:lvl4pPr marL="1371600" indent="0" algn="ctr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 typeface="Arial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pitchFamily="-112" charset="-128"/>
                <a:cs typeface="ＭＳ Ｐゴシック" charset="0"/>
              </a:defRPr>
            </a:lvl4pPr>
            <a:lvl5pPr marL="1828800" indent="0" algn="ctr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 typeface="Arial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pitchFamily="-112" charset="-128"/>
                <a:cs typeface="ＭＳ Ｐゴシック" charset="0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indent="-339725">
              <a:tabLst>
                <a:tab pos="0" algn="l"/>
              </a:tabLst>
            </a:pPr>
            <a:r>
              <a:rPr lang="en-US" sz="1800" b="1" dirty="0">
                <a:solidFill>
                  <a:schemeClr val="accent6"/>
                </a:solidFill>
                <a:latin typeface="Calibri" charset="0"/>
                <a:ea typeface="ＭＳ Ｐゴシック" charset="0"/>
              </a:rPr>
              <a:t>IWOMP </a:t>
            </a:r>
            <a:r>
              <a:rPr lang="en-US" sz="1800" b="1" dirty="0" smtClean="0">
                <a:solidFill>
                  <a:schemeClr val="accent6"/>
                </a:solidFill>
                <a:latin typeface="Calibri" charset="0"/>
                <a:ea typeface="ＭＳ Ｐゴシック" charset="0"/>
              </a:rPr>
              <a:t>2016, 12th </a:t>
            </a:r>
            <a:r>
              <a:rPr lang="en-US" sz="1800" b="1" dirty="0">
                <a:solidFill>
                  <a:schemeClr val="accent6"/>
                </a:solidFill>
                <a:latin typeface="Calibri" charset="0"/>
                <a:ea typeface="ＭＳ Ｐゴシック" charset="0"/>
              </a:rPr>
              <a:t>International Workshop on </a:t>
            </a:r>
            <a:r>
              <a:rPr lang="en-US" sz="1800" b="1" dirty="0" err="1" smtClean="0">
                <a:solidFill>
                  <a:schemeClr val="accent6"/>
                </a:solidFill>
                <a:latin typeface="Calibri" charset="0"/>
                <a:ea typeface="ＭＳ Ｐゴシック" charset="0"/>
              </a:rPr>
              <a:t>OpenMP</a:t>
            </a:r>
            <a:r>
              <a:rPr lang="en-US" sz="1800" b="1" dirty="0" smtClean="0">
                <a:solidFill>
                  <a:schemeClr val="accent6"/>
                </a:solidFill>
                <a:latin typeface="Calibri" charset="0"/>
                <a:ea typeface="ＭＳ Ｐゴシック" charset="0"/>
              </a:rPr>
              <a:t>, Oct 05-07, 2016</a:t>
            </a:r>
          </a:p>
        </p:txBody>
      </p:sp>
      <p:sp>
        <p:nvSpPr>
          <p:cNvPr id="26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52272" y="643187"/>
            <a:ext cx="3229128" cy="957013"/>
          </a:xfrm>
        </p:spPr>
        <p:txBody>
          <a:bodyPr>
            <a:noAutofit/>
          </a:bodyPr>
          <a:lstStyle/>
          <a:p>
            <a:r>
              <a:rPr lang="en-US" altLang="ja-JP" sz="2400" dirty="0" smtClean="0"/>
              <a:t>2</a:t>
            </a:r>
            <a:r>
              <a:rPr lang="en-US" altLang="ja-JP" sz="2400" baseline="30000" dirty="0" smtClean="0"/>
              <a:t>22</a:t>
            </a:r>
            <a:r>
              <a:rPr lang="en-US" altLang="ja-JP" sz="2400" dirty="0" smtClean="0"/>
              <a:t> bodies; q = 256</a:t>
            </a:r>
          </a:p>
          <a:p>
            <a:r>
              <a:rPr lang="en-US" altLang="ja-JP" sz="2400" dirty="0" smtClean="0"/>
              <a:t>Full concurrency</a:t>
            </a:r>
          </a:p>
        </p:txBody>
      </p:sp>
      <p:sp>
        <p:nvSpPr>
          <p:cNvPr id="27" name="コンテンツ プレースホルダー 2"/>
          <p:cNvSpPr txBox="1">
            <a:spLocks/>
          </p:cNvSpPr>
          <p:nvPr/>
        </p:nvSpPr>
        <p:spPr bwMode="auto">
          <a:xfrm>
            <a:off x="4343400" y="664418"/>
            <a:ext cx="4648200" cy="840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 typeface="Wingdings" charset="0"/>
              <a:buChar char="§"/>
              <a:defRPr kern="1200">
                <a:solidFill>
                  <a:srgbClr val="000000"/>
                </a:solidFill>
                <a:latin typeface="+mn-lt"/>
                <a:ea typeface="ＭＳ Ｐゴシック" pitchFamily="-112" charset="-128"/>
                <a:cs typeface="ＭＳ Ｐゴシック" pitchFamily="-112" charset="-128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 typeface="Arial" charset="0"/>
              <a:buChar char="–"/>
              <a:defRPr sz="1600" kern="1200">
                <a:solidFill>
                  <a:srgbClr val="000000"/>
                </a:solidFill>
                <a:latin typeface="+mn-lt"/>
                <a:ea typeface="ＭＳ Ｐゴシック" pitchFamily="-112" charset="-128"/>
                <a:cs typeface="ＭＳ Ｐゴシック" charset="0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 typeface="Arial" charset="0"/>
              <a:buChar char="•"/>
              <a:defRPr sz="1400" kern="1200">
                <a:solidFill>
                  <a:srgbClr val="000000"/>
                </a:solidFill>
                <a:latin typeface="+mn-lt"/>
                <a:ea typeface="ＭＳ Ｐゴシック" pitchFamily="-112" charset="-128"/>
                <a:cs typeface="ＭＳ Ｐゴシック" charset="0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 typeface="Arial" charset="0"/>
              <a:buChar char="–"/>
              <a:defRPr sz="1400" kern="1200">
                <a:solidFill>
                  <a:srgbClr val="000000"/>
                </a:solidFill>
                <a:latin typeface="+mn-lt"/>
                <a:ea typeface="ＭＳ Ｐゴシック" pitchFamily="-112" charset="-128"/>
                <a:cs typeface="ＭＳ Ｐゴシック" charset="0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 typeface="Arial" charset="0"/>
              <a:buChar char="»"/>
              <a:defRPr sz="1400" kern="1200">
                <a:solidFill>
                  <a:srgbClr val="000000"/>
                </a:solidFill>
                <a:latin typeface="+mn-lt"/>
                <a:ea typeface="ＭＳ Ｐゴシック" pitchFamily="-112" charset="-128"/>
                <a:cs typeface="ＭＳ Ｐゴシック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Compilers: </a:t>
            </a:r>
            <a:r>
              <a:rPr lang="en-US" b="1" dirty="0"/>
              <a:t>ICC 15 </a:t>
            </a:r>
            <a:r>
              <a:rPr lang="en-US" dirty="0"/>
              <a:t>(Sandy Bridge) </a:t>
            </a:r>
            <a:r>
              <a:rPr lang="en-US" b="1" dirty="0"/>
              <a:t>and G</a:t>
            </a:r>
            <a:r>
              <a:rPr lang="hr-HR" b="1" dirty="0"/>
              <a:t>CC 4.9.2 </a:t>
            </a:r>
            <a:r>
              <a:rPr lang="hr-HR" dirty="0"/>
              <a:t>(Magny-Cours</a:t>
            </a:r>
            <a:r>
              <a:rPr lang="hr-HR" dirty="0" smtClean="0"/>
              <a:t>)</a:t>
            </a:r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5638800" y="2034684"/>
            <a:ext cx="3505200" cy="0"/>
          </a:xfrm>
          <a:prstGeom prst="line">
            <a:avLst/>
          </a:prstGeom>
          <a:ln w="19050" cmpd="sng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302107" y="1871246"/>
            <a:ext cx="4128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accent1"/>
                </a:solidFill>
              </a:rPr>
              <a:t>48</a:t>
            </a:r>
            <a:endParaRPr lang="en-US" sz="1600" dirty="0">
              <a:solidFill>
                <a:schemeClr val="accent1"/>
              </a:solidFill>
            </a:endParaRPr>
          </a:p>
        </p:txBody>
      </p:sp>
      <p:cxnSp>
        <p:nvCxnSpPr>
          <p:cNvPr id="28" name="Straight Connector 27"/>
          <p:cNvCxnSpPr/>
          <p:nvPr/>
        </p:nvCxnSpPr>
        <p:spPr>
          <a:xfrm>
            <a:off x="5638800" y="3997237"/>
            <a:ext cx="3505200" cy="0"/>
          </a:xfrm>
          <a:prstGeom prst="line">
            <a:avLst/>
          </a:prstGeom>
          <a:ln w="19050" cmpd="sng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5302107" y="3833799"/>
            <a:ext cx="4128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accent1"/>
                </a:solidFill>
              </a:rPr>
              <a:t>48</a:t>
            </a:r>
            <a:endParaRPr lang="en-US" sz="1600" dirty="0">
              <a:solidFill>
                <a:schemeClr val="accent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819400" y="4567535"/>
            <a:ext cx="4394601" cy="830997"/>
          </a:xfrm>
          <a:prstGeom prst="rect">
            <a:avLst/>
          </a:prstGeom>
          <a:solidFill>
            <a:schemeClr val="accent1">
              <a:alpha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Still not 100% parallel efficiency!</a:t>
            </a:r>
          </a:p>
          <a:p>
            <a:pPr algn="ctr"/>
            <a:r>
              <a:rPr lang="en-US" b="1" dirty="0" smtClean="0">
                <a:solidFill>
                  <a:schemeClr val="bg1"/>
                </a:solidFill>
              </a:rPr>
              <a:t>NUMA effects were ignored!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6014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9" grpId="0"/>
      <p:bldP spid="3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Portability of the Tuning Parameter Values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B766D63-E39E-C948-8A7F-F2792F7F03C4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73963212"/>
              </p:ext>
            </p:extLst>
          </p:nvPr>
        </p:nvGraphicFramePr>
        <p:xfrm>
          <a:off x="61" y="2667000"/>
          <a:ext cx="9144000" cy="3657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52272" y="914400"/>
            <a:ext cx="8564468" cy="1228915"/>
          </a:xfrm>
        </p:spPr>
        <p:txBody>
          <a:bodyPr>
            <a:noAutofit/>
          </a:bodyPr>
          <a:lstStyle/>
          <a:p>
            <a:r>
              <a:rPr lang="en-US" altLang="ja-JP" sz="2400" dirty="0" smtClean="0"/>
              <a:t>Sandy Bridge EP; 16 Threads</a:t>
            </a:r>
            <a:endParaRPr lang="en-US" altLang="ja-JP" sz="2400" dirty="0"/>
          </a:p>
          <a:p>
            <a:r>
              <a:rPr lang="en-US" altLang="ja-JP" sz="2400" dirty="0" smtClean="0"/>
              <a:t>Tiled implementations tuned for 2</a:t>
            </a:r>
            <a:r>
              <a:rPr lang="en-US" altLang="ja-JP" sz="2400" baseline="30000" dirty="0" smtClean="0"/>
              <a:t>22</a:t>
            </a:r>
            <a:r>
              <a:rPr lang="en-US" altLang="ja-JP" sz="2400" dirty="0" smtClean="0"/>
              <a:t> bodies and q = 256</a:t>
            </a:r>
            <a:endParaRPr lang="en-US" altLang="ja-JP" sz="2400" dirty="0" smtClean="0"/>
          </a:p>
        </p:txBody>
      </p:sp>
      <p:sp>
        <p:nvSpPr>
          <p:cNvPr id="7" name="Oval 6"/>
          <p:cNvSpPr/>
          <p:nvPr/>
        </p:nvSpPr>
        <p:spPr>
          <a:xfrm>
            <a:off x="2514600" y="2819400"/>
            <a:ext cx="1524000" cy="1219200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>
            <a:endCxn id="7" idx="0"/>
          </p:cNvCxnSpPr>
          <p:nvPr/>
        </p:nvCxnSpPr>
        <p:spPr>
          <a:xfrm>
            <a:off x="1981200" y="2438400"/>
            <a:ext cx="1295400" cy="381000"/>
          </a:xfrm>
          <a:prstGeom prst="straightConnector1">
            <a:avLst/>
          </a:prstGeom>
          <a:ln w="19050" cmpd="sng"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52272" y="2069068"/>
            <a:ext cx="2263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chemeClr val="accent6"/>
                </a:solidFill>
              </a:rPr>
              <a:t>Lack of parallelism</a:t>
            </a:r>
            <a:endParaRPr lang="en-US" sz="1800" b="1" dirty="0">
              <a:solidFill>
                <a:schemeClr val="accent6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4267200" y="2771077"/>
            <a:ext cx="4724400" cy="512954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6718107" y="1905000"/>
            <a:ext cx="21210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chemeClr val="accent2"/>
                </a:solidFill>
              </a:rPr>
              <a:t>Tuning parameter</a:t>
            </a:r>
          </a:p>
          <a:p>
            <a:r>
              <a:rPr lang="en-US" sz="1800" b="1" dirty="0" smtClean="0">
                <a:solidFill>
                  <a:schemeClr val="accent2"/>
                </a:solidFill>
              </a:rPr>
              <a:t>Values still hold</a:t>
            </a:r>
            <a:endParaRPr lang="en-US" sz="1800" b="1" dirty="0">
              <a:solidFill>
                <a:schemeClr val="accent2"/>
              </a:solidFill>
            </a:endParaRPr>
          </a:p>
        </p:txBody>
      </p:sp>
      <p:cxnSp>
        <p:nvCxnSpPr>
          <p:cNvPr id="13" name="Straight Arrow Connector 12"/>
          <p:cNvCxnSpPr>
            <a:stCxn id="12" idx="2"/>
          </p:cNvCxnSpPr>
          <p:nvPr/>
        </p:nvCxnSpPr>
        <p:spPr>
          <a:xfrm flipH="1">
            <a:off x="6553200" y="2551331"/>
            <a:ext cx="1225454" cy="219746"/>
          </a:xfrm>
          <a:prstGeom prst="straightConnector1">
            <a:avLst/>
          </a:prstGeom>
          <a:ln w="19050" cmpd="sng">
            <a:solidFill>
              <a:schemeClr val="accent2"/>
            </a:solidFill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7" name="Subtitle 2"/>
          <p:cNvSpPr txBox="1">
            <a:spLocks/>
          </p:cNvSpPr>
          <p:nvPr/>
        </p:nvSpPr>
        <p:spPr bwMode="auto">
          <a:xfrm>
            <a:off x="762000" y="6477000"/>
            <a:ext cx="7239001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 typeface="Wingdings" charset="0"/>
              <a:buNone/>
              <a:defRPr kern="1200">
                <a:solidFill>
                  <a:srgbClr val="000000"/>
                </a:solidFill>
                <a:latin typeface="+mn-lt"/>
                <a:ea typeface="ＭＳ Ｐゴシック" pitchFamily="-112" charset="-128"/>
                <a:cs typeface="ＭＳ Ｐゴシック" pitchFamily="-112" charset="-128"/>
              </a:defRPr>
            </a:lvl1pPr>
            <a:lvl2pPr marL="457200" indent="0" algn="ctr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 typeface="Arial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pitchFamily="-112" charset="-128"/>
                <a:cs typeface="ＭＳ Ｐゴシック" charset="0"/>
              </a:defRPr>
            </a:lvl2pPr>
            <a:lvl3pPr marL="914400" indent="0" algn="ctr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 typeface="Arial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pitchFamily="-112" charset="-128"/>
                <a:cs typeface="ＭＳ Ｐゴシック" charset="0"/>
              </a:defRPr>
            </a:lvl3pPr>
            <a:lvl4pPr marL="1371600" indent="0" algn="ctr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 typeface="Arial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pitchFamily="-112" charset="-128"/>
                <a:cs typeface="ＭＳ Ｐゴシック" charset="0"/>
              </a:defRPr>
            </a:lvl4pPr>
            <a:lvl5pPr marL="1828800" indent="0" algn="ctr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 typeface="Arial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pitchFamily="-112" charset="-128"/>
                <a:cs typeface="ＭＳ Ｐゴシック" charset="0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indent="-339725">
              <a:tabLst>
                <a:tab pos="0" algn="l"/>
              </a:tabLst>
            </a:pPr>
            <a:r>
              <a:rPr lang="en-US" sz="1800" b="1" dirty="0">
                <a:solidFill>
                  <a:schemeClr val="accent6"/>
                </a:solidFill>
                <a:latin typeface="Calibri" charset="0"/>
                <a:ea typeface="ＭＳ Ｐゴシック" charset="0"/>
              </a:rPr>
              <a:t>IWOMP </a:t>
            </a:r>
            <a:r>
              <a:rPr lang="en-US" sz="1800" b="1" dirty="0" smtClean="0">
                <a:solidFill>
                  <a:schemeClr val="accent6"/>
                </a:solidFill>
                <a:latin typeface="Calibri" charset="0"/>
                <a:ea typeface="ＭＳ Ｐゴシック" charset="0"/>
              </a:rPr>
              <a:t>2016, 12th </a:t>
            </a:r>
            <a:r>
              <a:rPr lang="en-US" sz="1800" b="1" dirty="0">
                <a:solidFill>
                  <a:schemeClr val="accent6"/>
                </a:solidFill>
                <a:latin typeface="Calibri" charset="0"/>
                <a:ea typeface="ＭＳ Ｐゴシック" charset="0"/>
              </a:rPr>
              <a:t>International Workshop on </a:t>
            </a:r>
            <a:r>
              <a:rPr lang="en-US" sz="1800" b="1" dirty="0" err="1" smtClean="0">
                <a:solidFill>
                  <a:schemeClr val="accent6"/>
                </a:solidFill>
                <a:latin typeface="Calibri" charset="0"/>
                <a:ea typeface="ＭＳ Ｐゴシック" charset="0"/>
              </a:rPr>
              <a:t>OpenMP</a:t>
            </a:r>
            <a:r>
              <a:rPr lang="en-US" sz="1800" b="1" dirty="0" smtClean="0">
                <a:solidFill>
                  <a:schemeClr val="accent6"/>
                </a:solidFill>
                <a:latin typeface="Calibri" charset="0"/>
                <a:ea typeface="ＭＳ Ｐゴシック" charset="0"/>
              </a:rPr>
              <a:t>, Oct 05-07, 2016</a:t>
            </a:r>
          </a:p>
        </p:txBody>
      </p:sp>
    </p:spTree>
    <p:extLst>
      <p:ext uri="{BB962C8B-B14F-4D97-AF65-F5344CB8AC3E}">
        <p14:creationId xmlns:p14="http://schemas.microsoft.com/office/powerpoint/2010/main" val="35123086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/>
      <p:bldP spid="11" grpId="0" animBg="1"/>
      <p:bldP spid="1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Scalability != Efficiency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B766D63-E39E-C948-8A7F-F2792F7F03C4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49106463"/>
              </p:ext>
            </p:extLst>
          </p:nvPr>
        </p:nvGraphicFramePr>
        <p:xfrm>
          <a:off x="23640" y="2590800"/>
          <a:ext cx="9144000" cy="3657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52272" y="990600"/>
            <a:ext cx="8564468" cy="1228915"/>
          </a:xfrm>
        </p:spPr>
        <p:txBody>
          <a:bodyPr>
            <a:noAutofit/>
          </a:bodyPr>
          <a:lstStyle/>
          <a:p>
            <a:r>
              <a:rPr lang="en-US" altLang="ja-JP" sz="2400" dirty="0" smtClean="0"/>
              <a:t>Sandy Bridge EP; 16 Threads</a:t>
            </a:r>
            <a:endParaRPr lang="en-US" altLang="ja-JP" sz="2400" dirty="0"/>
          </a:p>
          <a:p>
            <a:r>
              <a:rPr lang="en-US" altLang="ja-JP" sz="2400" dirty="0"/>
              <a:t>Large problem: 2</a:t>
            </a:r>
            <a:r>
              <a:rPr lang="en-US" altLang="ja-JP" sz="2400" baseline="30000" dirty="0"/>
              <a:t>24</a:t>
            </a:r>
            <a:r>
              <a:rPr lang="en-US" altLang="ja-JP" sz="2400" dirty="0"/>
              <a:t> bodies</a:t>
            </a:r>
          </a:p>
        </p:txBody>
      </p:sp>
      <p:sp>
        <p:nvSpPr>
          <p:cNvPr id="8" name="Oval 7"/>
          <p:cNvSpPr/>
          <p:nvPr/>
        </p:nvSpPr>
        <p:spPr>
          <a:xfrm>
            <a:off x="3962400" y="3124200"/>
            <a:ext cx="1143000" cy="445532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>
            <a:stCxn id="10" idx="2"/>
            <a:endCxn id="8" idx="0"/>
          </p:cNvCxnSpPr>
          <p:nvPr/>
        </p:nvCxnSpPr>
        <p:spPr>
          <a:xfrm flipH="1">
            <a:off x="4533900" y="2523530"/>
            <a:ext cx="2465030" cy="600670"/>
          </a:xfrm>
          <a:prstGeom prst="straightConnector1">
            <a:avLst/>
          </a:prstGeom>
          <a:ln w="19050" cmpd="sng"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953000" y="1600200"/>
            <a:ext cx="40918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800" b="1" dirty="0" smtClean="0">
                <a:solidFill>
                  <a:schemeClr val="accent6"/>
                </a:solidFill>
              </a:rPr>
              <a:t>Fine-grained data-driven and dynamic bulk-synchronous scale well but overall execution is slower</a:t>
            </a:r>
            <a:endParaRPr lang="en-US" sz="1800" b="1" dirty="0">
              <a:solidFill>
                <a:schemeClr val="accent6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7901859" y="3495230"/>
            <a:ext cx="1143000" cy="445532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/>
          <p:cNvCxnSpPr>
            <a:stCxn id="10" idx="2"/>
            <a:endCxn id="15" idx="0"/>
          </p:cNvCxnSpPr>
          <p:nvPr/>
        </p:nvCxnSpPr>
        <p:spPr>
          <a:xfrm>
            <a:off x="6998930" y="2523530"/>
            <a:ext cx="1474429" cy="971700"/>
          </a:xfrm>
          <a:prstGeom prst="straightConnector1">
            <a:avLst/>
          </a:prstGeom>
          <a:ln w="19050" cmpd="sng"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1" name="Subtitle 2"/>
          <p:cNvSpPr txBox="1">
            <a:spLocks/>
          </p:cNvSpPr>
          <p:nvPr/>
        </p:nvSpPr>
        <p:spPr bwMode="auto">
          <a:xfrm>
            <a:off x="762000" y="6477000"/>
            <a:ext cx="7239001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 typeface="Wingdings" charset="0"/>
              <a:buNone/>
              <a:defRPr kern="1200">
                <a:solidFill>
                  <a:srgbClr val="000000"/>
                </a:solidFill>
                <a:latin typeface="+mn-lt"/>
                <a:ea typeface="ＭＳ Ｐゴシック" pitchFamily="-112" charset="-128"/>
                <a:cs typeface="ＭＳ Ｐゴシック" pitchFamily="-112" charset="-128"/>
              </a:defRPr>
            </a:lvl1pPr>
            <a:lvl2pPr marL="457200" indent="0" algn="ctr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 typeface="Arial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pitchFamily="-112" charset="-128"/>
                <a:cs typeface="ＭＳ Ｐゴシック" charset="0"/>
              </a:defRPr>
            </a:lvl2pPr>
            <a:lvl3pPr marL="914400" indent="0" algn="ctr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 typeface="Arial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pitchFamily="-112" charset="-128"/>
                <a:cs typeface="ＭＳ Ｐゴシック" charset="0"/>
              </a:defRPr>
            </a:lvl3pPr>
            <a:lvl4pPr marL="1371600" indent="0" algn="ctr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 typeface="Arial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pitchFamily="-112" charset="-128"/>
                <a:cs typeface="ＭＳ Ｐゴシック" charset="0"/>
              </a:defRPr>
            </a:lvl4pPr>
            <a:lvl5pPr marL="1828800" indent="0" algn="ctr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 typeface="Arial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pitchFamily="-112" charset="-128"/>
                <a:cs typeface="ＭＳ Ｐゴシック" charset="0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indent="-339725">
              <a:tabLst>
                <a:tab pos="0" algn="l"/>
              </a:tabLst>
            </a:pPr>
            <a:r>
              <a:rPr lang="en-US" sz="1800" b="1" dirty="0">
                <a:solidFill>
                  <a:schemeClr val="accent6"/>
                </a:solidFill>
                <a:latin typeface="Calibri" charset="0"/>
                <a:ea typeface="ＭＳ Ｐゴシック" charset="0"/>
              </a:rPr>
              <a:t>IWOMP </a:t>
            </a:r>
            <a:r>
              <a:rPr lang="en-US" sz="1800" b="1" dirty="0" smtClean="0">
                <a:solidFill>
                  <a:schemeClr val="accent6"/>
                </a:solidFill>
                <a:latin typeface="Calibri" charset="0"/>
                <a:ea typeface="ＭＳ Ｐゴシック" charset="0"/>
              </a:rPr>
              <a:t>2016, 12th </a:t>
            </a:r>
            <a:r>
              <a:rPr lang="en-US" sz="1800" b="1" dirty="0">
                <a:solidFill>
                  <a:schemeClr val="accent6"/>
                </a:solidFill>
                <a:latin typeface="Calibri" charset="0"/>
                <a:ea typeface="ＭＳ Ｐゴシック" charset="0"/>
              </a:rPr>
              <a:t>International Workshop on </a:t>
            </a:r>
            <a:r>
              <a:rPr lang="en-US" sz="1800" b="1" dirty="0" err="1" smtClean="0">
                <a:solidFill>
                  <a:schemeClr val="accent6"/>
                </a:solidFill>
                <a:latin typeface="Calibri" charset="0"/>
                <a:ea typeface="ＭＳ Ｐゴシック" charset="0"/>
              </a:rPr>
              <a:t>OpenMP</a:t>
            </a:r>
            <a:r>
              <a:rPr lang="en-US" sz="1800" b="1" dirty="0" smtClean="0">
                <a:solidFill>
                  <a:schemeClr val="accent6"/>
                </a:solidFill>
                <a:latin typeface="Calibri" charset="0"/>
                <a:ea typeface="ＭＳ Ｐゴシック" charset="0"/>
              </a:rPr>
              <a:t>, Oct 05-07, 2016</a:t>
            </a:r>
          </a:p>
        </p:txBody>
      </p:sp>
    </p:spTree>
    <p:extLst>
      <p:ext uri="{BB962C8B-B14F-4D97-AF65-F5344CB8AC3E}">
        <p14:creationId xmlns:p14="http://schemas.microsoft.com/office/powerpoint/2010/main" val="32919336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/>
      <p:bldP spid="1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228600" y="914400"/>
            <a:ext cx="8558242" cy="5410200"/>
          </a:xfrm>
        </p:spPr>
        <p:txBody>
          <a:bodyPr>
            <a:noAutofit/>
          </a:bodyPr>
          <a:lstStyle/>
          <a:p>
            <a:r>
              <a:rPr lang="en-US" altLang="ja-JP" sz="2400" b="1" dirty="0" smtClean="0"/>
              <a:t>Scalability</a:t>
            </a:r>
          </a:p>
          <a:p>
            <a:pPr lvl="1"/>
            <a:r>
              <a:rPr lang="en-US" altLang="ja-JP" sz="2000" dirty="0" smtClean="0"/>
              <a:t>A </a:t>
            </a:r>
            <a:r>
              <a:rPr lang="en-US" altLang="ja-JP" sz="2000" dirty="0" smtClean="0"/>
              <a:t>dynamic approach </a:t>
            </a:r>
            <a:r>
              <a:rPr lang="en-US" altLang="ja-JP" sz="2000" dirty="0" smtClean="0"/>
              <a:t>requires data</a:t>
            </a:r>
            <a:r>
              <a:rPr lang="en-US" altLang="ja-JP" sz="2000" dirty="0" smtClean="0"/>
              <a:t>-locality </a:t>
            </a:r>
            <a:r>
              <a:rPr lang="en-US" altLang="ja-JP" sz="2000" dirty="0" smtClean="0"/>
              <a:t>incentives to promote data reuse and reduce cache thrashing</a:t>
            </a:r>
          </a:p>
          <a:p>
            <a:pPr lvl="1"/>
            <a:r>
              <a:rPr lang="en-US" altLang="ja-JP" sz="2000" dirty="0" smtClean="0"/>
              <a:t>Tiling computational </a:t>
            </a:r>
            <a:r>
              <a:rPr lang="en-US" altLang="ja-JP" sz="2000" dirty="0" smtClean="0"/>
              <a:t>patterns proved to be successful </a:t>
            </a:r>
            <a:r>
              <a:rPr lang="en-US" altLang="ja-JP" sz="2000" dirty="0" smtClean="0"/>
              <a:t>with proper tuning</a:t>
            </a:r>
          </a:p>
          <a:p>
            <a:pPr lvl="1"/>
            <a:r>
              <a:rPr lang="en-US" altLang="ja-JP" sz="2000" dirty="0" smtClean="0"/>
              <a:t>Tuning parameter values are fairly portable across input problem sizes as long as parallel slackness is not hindered significantly</a:t>
            </a:r>
          </a:p>
          <a:p>
            <a:r>
              <a:rPr lang="en-US" altLang="ja-JP" sz="2400" b="1" dirty="0" smtClean="0"/>
              <a:t>Programmability</a:t>
            </a:r>
          </a:p>
          <a:p>
            <a:pPr lvl="1"/>
            <a:r>
              <a:rPr lang="en-US" altLang="ja-JP" sz="2000" dirty="0" smtClean="0"/>
              <a:t>Manual tiling is gross and error prone!</a:t>
            </a:r>
          </a:p>
          <a:p>
            <a:pPr lvl="1"/>
            <a:r>
              <a:rPr lang="en-US" altLang="ja-JP" sz="2000" dirty="0" smtClean="0"/>
              <a:t>Sparse data dependencies are difficult to express</a:t>
            </a:r>
          </a:p>
          <a:p>
            <a:pPr lvl="1"/>
            <a:r>
              <a:rPr lang="en-US" altLang="ja-JP" sz="2000" dirty="0" smtClean="0"/>
              <a:t>Array sections express unnecessary </a:t>
            </a:r>
            <a:r>
              <a:rPr lang="en-US" altLang="ja-JP" sz="2000" dirty="0" err="1" smtClean="0"/>
              <a:t>denpendencies</a:t>
            </a:r>
            <a:endParaRPr lang="en-US" altLang="ja-JP" sz="2000" dirty="0" smtClean="0"/>
          </a:p>
          <a:p>
            <a:r>
              <a:rPr lang="en-US" altLang="ja-JP" sz="2400" b="1" dirty="0" smtClean="0"/>
              <a:t>Looking ahead</a:t>
            </a:r>
            <a:endParaRPr lang="en-US" altLang="ja-JP" sz="2400" b="1" dirty="0" smtClean="0"/>
          </a:p>
          <a:p>
            <a:pPr lvl="1"/>
            <a:r>
              <a:rPr lang="en-US" altLang="ja-JP" sz="1800" dirty="0" smtClean="0"/>
              <a:t>Ide</a:t>
            </a:r>
            <a:r>
              <a:rPr lang="en-US" altLang="ja-JP" sz="2000" dirty="0" smtClean="0"/>
              <a:t>ally</a:t>
            </a:r>
            <a:r>
              <a:rPr lang="en-US" altLang="ja-JP" sz="2000" dirty="0" smtClean="0"/>
              <a:t>, the runtime should cluster fine-grained tasks to optimize for locality</a:t>
            </a:r>
          </a:p>
          <a:p>
            <a:pPr lvl="1"/>
            <a:r>
              <a:rPr lang="en-US" altLang="ja-JP" sz="2000" dirty="0" smtClean="0"/>
              <a:t>Fine grained tasks imply high scheduling overhead which makes it very difficult</a:t>
            </a:r>
          </a:p>
          <a:p>
            <a:endParaRPr lang="en-US" altLang="ja-JP" sz="2000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9762"/>
          </a:xfrm>
        </p:spPr>
        <p:txBody>
          <a:bodyPr/>
          <a:lstStyle/>
          <a:p>
            <a:r>
              <a:rPr lang="en-US" dirty="0" smtClean="0"/>
              <a:t>Lessons Learnt</a:t>
            </a:r>
            <a:endParaRPr lang="en-US" dirty="0"/>
          </a:p>
        </p:txBody>
      </p:sp>
      <p:sp>
        <p:nvSpPr>
          <p:cNvPr id="7" name="Subtitle 2"/>
          <p:cNvSpPr txBox="1">
            <a:spLocks/>
          </p:cNvSpPr>
          <p:nvPr/>
        </p:nvSpPr>
        <p:spPr bwMode="auto">
          <a:xfrm>
            <a:off x="762000" y="6477000"/>
            <a:ext cx="7239001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 typeface="Wingdings" charset="0"/>
              <a:buNone/>
              <a:defRPr kern="1200">
                <a:solidFill>
                  <a:srgbClr val="000000"/>
                </a:solidFill>
                <a:latin typeface="+mn-lt"/>
                <a:ea typeface="ＭＳ Ｐゴシック" pitchFamily="-112" charset="-128"/>
                <a:cs typeface="ＭＳ Ｐゴシック" pitchFamily="-112" charset="-128"/>
              </a:defRPr>
            </a:lvl1pPr>
            <a:lvl2pPr marL="457200" indent="0" algn="ctr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 typeface="Arial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pitchFamily="-112" charset="-128"/>
                <a:cs typeface="ＭＳ Ｐゴシック" charset="0"/>
              </a:defRPr>
            </a:lvl2pPr>
            <a:lvl3pPr marL="914400" indent="0" algn="ctr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 typeface="Arial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pitchFamily="-112" charset="-128"/>
                <a:cs typeface="ＭＳ Ｐゴシック" charset="0"/>
              </a:defRPr>
            </a:lvl3pPr>
            <a:lvl4pPr marL="1371600" indent="0" algn="ctr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 typeface="Arial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pitchFamily="-112" charset="-128"/>
                <a:cs typeface="ＭＳ Ｐゴシック" charset="0"/>
              </a:defRPr>
            </a:lvl4pPr>
            <a:lvl5pPr marL="1828800" indent="0" algn="ctr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 typeface="Arial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pitchFamily="-112" charset="-128"/>
                <a:cs typeface="ＭＳ Ｐゴシック" charset="0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indent="-339725">
              <a:tabLst>
                <a:tab pos="0" algn="l"/>
              </a:tabLst>
            </a:pPr>
            <a:r>
              <a:rPr lang="en-US" sz="1800" b="1" dirty="0">
                <a:solidFill>
                  <a:schemeClr val="accent6"/>
                </a:solidFill>
                <a:latin typeface="Calibri" charset="0"/>
                <a:ea typeface="ＭＳ Ｐゴシック" charset="0"/>
              </a:rPr>
              <a:t>IWOMP </a:t>
            </a:r>
            <a:r>
              <a:rPr lang="en-US" sz="1800" b="1" dirty="0" smtClean="0">
                <a:solidFill>
                  <a:schemeClr val="accent6"/>
                </a:solidFill>
                <a:latin typeface="Calibri" charset="0"/>
                <a:ea typeface="ＭＳ Ｐゴシック" charset="0"/>
              </a:rPr>
              <a:t>2016, 12th </a:t>
            </a:r>
            <a:r>
              <a:rPr lang="en-US" sz="1800" b="1" dirty="0">
                <a:solidFill>
                  <a:schemeClr val="accent6"/>
                </a:solidFill>
                <a:latin typeface="Calibri" charset="0"/>
                <a:ea typeface="ＭＳ Ｐゴシック" charset="0"/>
              </a:rPr>
              <a:t>International Workshop on </a:t>
            </a:r>
            <a:r>
              <a:rPr lang="en-US" sz="1800" b="1" dirty="0" err="1" smtClean="0">
                <a:solidFill>
                  <a:schemeClr val="accent6"/>
                </a:solidFill>
                <a:latin typeface="Calibri" charset="0"/>
                <a:ea typeface="ＭＳ Ｐゴシック" charset="0"/>
              </a:rPr>
              <a:t>OpenMP</a:t>
            </a:r>
            <a:r>
              <a:rPr lang="en-US" sz="1800" b="1" dirty="0" smtClean="0">
                <a:solidFill>
                  <a:schemeClr val="accent6"/>
                </a:solidFill>
                <a:latin typeface="Calibri" charset="0"/>
                <a:ea typeface="ＭＳ Ｐゴシック" charset="0"/>
              </a:rPr>
              <a:t>, Oct 05-07, 2016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8610600" y="6492875"/>
            <a:ext cx="381000" cy="365125"/>
          </a:xfrm>
        </p:spPr>
        <p:txBody>
          <a:bodyPr/>
          <a:lstStyle/>
          <a:p>
            <a:pPr>
              <a:defRPr/>
            </a:pPr>
            <a:fld id="{9B766D63-E39E-C948-8A7F-F2792F7F03C4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8622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382000" cy="715962"/>
          </a:xfrm>
        </p:spPr>
        <p:txBody>
          <a:bodyPr/>
          <a:lstStyle/>
          <a:p>
            <a:r>
              <a:rPr lang="en-US" dirty="0" smtClean="0"/>
              <a:t>Parallelization Methods Landscape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914400"/>
            <a:ext cx="8839200" cy="1920875"/>
          </a:xfrm>
        </p:spPr>
        <p:txBody>
          <a:bodyPr/>
          <a:lstStyle/>
          <a:p>
            <a:r>
              <a:rPr lang="en-US" sz="2000" b="1" dirty="0" smtClean="0"/>
              <a:t>High parallel slackness</a:t>
            </a:r>
            <a:r>
              <a:rPr lang="en-US" sz="2000" dirty="0" smtClean="0"/>
              <a:t> (informally): Parallel work &gt;&gt; P (number of processors)</a:t>
            </a:r>
          </a:p>
          <a:p>
            <a:pPr lvl="1"/>
            <a:r>
              <a:rPr lang="en-US" sz="1800" dirty="0" smtClean="0"/>
              <a:t>Over </a:t>
            </a:r>
            <a:r>
              <a:rPr lang="en-US" sz="1800" dirty="0" smtClean="0"/>
              <a:t>decomposition</a:t>
            </a:r>
          </a:p>
          <a:p>
            <a:r>
              <a:rPr lang="en-US" sz="2000" b="1" dirty="0" smtClean="0"/>
              <a:t>Runtime costs</a:t>
            </a:r>
            <a:r>
              <a:rPr lang="en-US" sz="2000" dirty="0" smtClean="0"/>
              <a:t>: work unit management, dependency tracking, </a:t>
            </a:r>
            <a:r>
              <a:rPr lang="is-IS" sz="2000" dirty="0" smtClean="0"/>
              <a:t>…</a:t>
            </a:r>
            <a:endParaRPr lang="en-US" sz="2000" dirty="0" smtClean="0"/>
          </a:p>
          <a:p>
            <a:r>
              <a:rPr lang="en-US" sz="2000" b="1" dirty="0" smtClean="0"/>
              <a:t>Locality opportunity</a:t>
            </a:r>
            <a:r>
              <a:rPr lang="en-US" sz="2000" dirty="0" smtClean="0"/>
              <a:t>: amenable to locality optimizations</a:t>
            </a:r>
          </a:p>
          <a:p>
            <a:pPr lvl="1"/>
            <a:r>
              <a:rPr lang="en-US" sz="1800" dirty="0" smtClean="0"/>
              <a:t>Loop </a:t>
            </a:r>
            <a:r>
              <a:rPr lang="en-US" sz="1800" dirty="0" smtClean="0"/>
              <a:t>tiling; NUMA</a:t>
            </a:r>
            <a:r>
              <a:rPr lang="en-US" sz="1800" dirty="0" smtClean="0"/>
              <a:t>-</a:t>
            </a:r>
            <a:r>
              <a:rPr lang="en-US" sz="1800" dirty="0" smtClean="0"/>
              <a:t>awareness</a:t>
            </a:r>
          </a:p>
          <a:p>
            <a:endParaRPr lang="en-US" sz="20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B766D63-E39E-C948-8A7F-F2792F7F03C4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grpSp>
        <p:nvGrpSpPr>
          <p:cNvPr id="18" name="Group 17"/>
          <p:cNvGrpSpPr/>
          <p:nvPr/>
        </p:nvGrpSpPr>
        <p:grpSpPr>
          <a:xfrm>
            <a:off x="228600" y="3252655"/>
            <a:ext cx="8763000" cy="2081345"/>
            <a:chOff x="207537" y="2033455"/>
            <a:chExt cx="8763000" cy="2462345"/>
          </a:xfrm>
        </p:grpSpPr>
        <p:sp>
          <p:nvSpPr>
            <p:cNvPr id="9" name="Rectangle 8"/>
            <p:cNvSpPr/>
            <p:nvPr/>
          </p:nvSpPr>
          <p:spPr>
            <a:xfrm>
              <a:off x="486937" y="2743200"/>
              <a:ext cx="8123663" cy="175260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marL="457200" indent="-457200" algn="r">
                <a:buFont typeface="Arial"/>
                <a:buChar char="•"/>
                <a:tabLst>
                  <a:tab pos="7831138" algn="l"/>
                </a:tabLst>
              </a:pPr>
              <a:r>
                <a:rPr lang="en-US" sz="2800" dirty="0" smtClean="0"/>
                <a:t>Parallel Slackness</a:t>
              </a:r>
            </a:p>
            <a:p>
              <a:pPr marL="457200" indent="-457200" algn="r">
                <a:buFont typeface="Arial"/>
                <a:buChar char="•"/>
                <a:tabLst>
                  <a:tab pos="7831138" algn="l"/>
                </a:tabLst>
              </a:pPr>
              <a:r>
                <a:rPr lang="en-US" sz="2800" dirty="0" smtClean="0"/>
                <a:t>Runtime Costs</a:t>
              </a:r>
              <a:endParaRPr lang="en-US" sz="2800" dirty="0"/>
            </a:p>
          </p:txBody>
        </p:sp>
        <p:sp>
          <p:nvSpPr>
            <p:cNvPr id="5" name="Right Triangle 4"/>
            <p:cNvSpPr/>
            <p:nvPr/>
          </p:nvSpPr>
          <p:spPr>
            <a:xfrm>
              <a:off x="486936" y="2743199"/>
              <a:ext cx="8124283" cy="1752600"/>
            </a:xfrm>
            <a:prstGeom prst="rt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lIns="0" rIns="0" rtlCol="0" anchor="b" anchorCtr="0"/>
            <a:lstStyle/>
            <a:p>
              <a:pPr marL="457200" indent="-457200">
                <a:buFont typeface="Arial"/>
                <a:buChar char="•"/>
                <a:tabLst>
                  <a:tab pos="173038" algn="l"/>
                </a:tabLst>
              </a:pPr>
              <a:r>
                <a:rPr lang="en-US" sz="2800" dirty="0" smtClean="0">
                  <a:solidFill>
                    <a:schemeClr val="bg1"/>
                  </a:solidFill>
                </a:rPr>
                <a:t>Data-Locality Opportunities</a:t>
              </a:r>
              <a:endParaRPr 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07537" y="2033455"/>
              <a:ext cx="2362199" cy="584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 smtClean="0"/>
                <a:t>Bulk-Synchronous </a:t>
              </a:r>
              <a:r>
                <a:rPr lang="en-US" sz="1600" dirty="0" smtClean="0"/>
                <a:t>Coarse-Grained</a:t>
              </a:r>
              <a:endParaRPr lang="en-US" sz="1600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569737" y="2033455"/>
              <a:ext cx="2286000" cy="584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 smtClean="0"/>
                <a:t>Bulk-Synchronous </a:t>
              </a:r>
              <a:r>
                <a:rPr lang="en-US" sz="1600" dirty="0" smtClean="0"/>
                <a:t>Fine-Grained</a:t>
              </a:r>
              <a:endParaRPr lang="en-US" sz="1600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855737" y="2038627"/>
              <a:ext cx="2171699" cy="691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 err="1" smtClean="0"/>
                <a:t>Async</a:t>
              </a:r>
              <a:r>
                <a:rPr lang="en-US" sz="1600" b="1" dirty="0" smtClean="0"/>
                <a:t> Tasks</a:t>
              </a:r>
              <a:endParaRPr lang="en-US" sz="1600" b="1" dirty="0" smtClean="0"/>
            </a:p>
            <a:p>
              <a:pPr algn="ctr"/>
              <a:r>
                <a:rPr lang="en-US" sz="1600" dirty="0" smtClean="0"/>
                <a:t>Coarse-Grained</a:t>
              </a:r>
              <a:endParaRPr lang="en-US" sz="1600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968274" y="2038627"/>
              <a:ext cx="2002263" cy="691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 err="1" smtClean="0"/>
                <a:t>Async</a:t>
              </a:r>
              <a:r>
                <a:rPr lang="en-US" sz="1600" b="1" dirty="0" smtClean="0"/>
                <a:t> Tasks</a:t>
              </a:r>
              <a:endParaRPr lang="en-US" sz="1600" b="1" dirty="0" smtClean="0"/>
            </a:p>
            <a:p>
              <a:pPr algn="ctr"/>
              <a:r>
                <a:rPr lang="en-US" sz="1600" dirty="0" smtClean="0"/>
                <a:t>Fine-Grained</a:t>
              </a:r>
              <a:endParaRPr lang="en-US" sz="1600" dirty="0"/>
            </a:p>
          </p:txBody>
        </p:sp>
        <p:sp>
          <p:nvSpPr>
            <p:cNvPr id="15" name="Right Arrow 14"/>
            <p:cNvSpPr/>
            <p:nvPr/>
          </p:nvSpPr>
          <p:spPr>
            <a:xfrm>
              <a:off x="2341137" y="2286001"/>
              <a:ext cx="228599" cy="152400"/>
            </a:xfrm>
            <a:prstGeom prst="right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ight Arrow 15"/>
            <p:cNvSpPr/>
            <p:nvPr/>
          </p:nvSpPr>
          <p:spPr>
            <a:xfrm>
              <a:off x="4703338" y="2286001"/>
              <a:ext cx="228599" cy="152400"/>
            </a:xfrm>
            <a:prstGeom prst="right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ight Arrow 16"/>
            <p:cNvSpPr/>
            <p:nvPr/>
          </p:nvSpPr>
          <p:spPr>
            <a:xfrm>
              <a:off x="6896100" y="2286000"/>
              <a:ext cx="228599" cy="152400"/>
            </a:xfrm>
            <a:prstGeom prst="right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Subtitle 2"/>
          <p:cNvSpPr txBox="1">
            <a:spLocks/>
          </p:cNvSpPr>
          <p:nvPr/>
        </p:nvSpPr>
        <p:spPr bwMode="auto">
          <a:xfrm>
            <a:off x="762000" y="6477000"/>
            <a:ext cx="7239001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 typeface="Wingdings" charset="0"/>
              <a:buNone/>
              <a:defRPr kern="1200">
                <a:solidFill>
                  <a:srgbClr val="000000"/>
                </a:solidFill>
                <a:latin typeface="+mn-lt"/>
                <a:ea typeface="ＭＳ Ｐゴシック" pitchFamily="-112" charset="-128"/>
                <a:cs typeface="ＭＳ Ｐゴシック" pitchFamily="-112" charset="-128"/>
              </a:defRPr>
            </a:lvl1pPr>
            <a:lvl2pPr marL="457200" indent="0" algn="ctr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 typeface="Arial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pitchFamily="-112" charset="-128"/>
                <a:cs typeface="ＭＳ Ｐゴシック" charset="0"/>
              </a:defRPr>
            </a:lvl2pPr>
            <a:lvl3pPr marL="914400" indent="0" algn="ctr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 typeface="Arial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pitchFamily="-112" charset="-128"/>
                <a:cs typeface="ＭＳ Ｐゴシック" charset="0"/>
              </a:defRPr>
            </a:lvl3pPr>
            <a:lvl4pPr marL="1371600" indent="0" algn="ctr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 typeface="Arial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pitchFamily="-112" charset="-128"/>
                <a:cs typeface="ＭＳ Ｐゴシック" charset="0"/>
              </a:defRPr>
            </a:lvl4pPr>
            <a:lvl5pPr marL="1828800" indent="0" algn="ctr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 typeface="Arial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pitchFamily="-112" charset="-128"/>
                <a:cs typeface="ＭＳ Ｐゴシック" charset="0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indent="-339725">
              <a:tabLst>
                <a:tab pos="0" algn="l"/>
              </a:tabLst>
            </a:pPr>
            <a:r>
              <a:rPr lang="en-US" sz="1800" b="1" dirty="0">
                <a:solidFill>
                  <a:schemeClr val="accent6"/>
                </a:solidFill>
                <a:latin typeface="Calibri" charset="0"/>
                <a:ea typeface="ＭＳ Ｐゴシック" charset="0"/>
              </a:rPr>
              <a:t>IWOMP </a:t>
            </a:r>
            <a:r>
              <a:rPr lang="en-US" sz="1800" b="1" dirty="0" smtClean="0">
                <a:solidFill>
                  <a:schemeClr val="accent6"/>
                </a:solidFill>
                <a:latin typeface="Calibri" charset="0"/>
                <a:ea typeface="ＭＳ Ｐゴシック" charset="0"/>
              </a:rPr>
              <a:t>2016, 12th </a:t>
            </a:r>
            <a:r>
              <a:rPr lang="en-US" sz="1800" b="1" dirty="0">
                <a:solidFill>
                  <a:schemeClr val="accent6"/>
                </a:solidFill>
                <a:latin typeface="Calibri" charset="0"/>
                <a:ea typeface="ＭＳ Ｐゴシック" charset="0"/>
              </a:rPr>
              <a:t>International Workshop on </a:t>
            </a:r>
            <a:r>
              <a:rPr lang="en-US" sz="1800" b="1" dirty="0" err="1" smtClean="0">
                <a:solidFill>
                  <a:schemeClr val="accent6"/>
                </a:solidFill>
                <a:latin typeface="Calibri" charset="0"/>
                <a:ea typeface="ＭＳ Ｐゴシック" charset="0"/>
              </a:rPr>
              <a:t>OpenMP</a:t>
            </a:r>
            <a:r>
              <a:rPr lang="en-US" sz="1800" b="1" dirty="0" smtClean="0">
                <a:solidFill>
                  <a:schemeClr val="accent6"/>
                </a:solidFill>
                <a:latin typeface="Calibri" charset="0"/>
                <a:ea typeface="ＭＳ Ｐゴシック" charset="0"/>
              </a:rPr>
              <a:t>, Oct 05-07, 2016</a:t>
            </a:r>
          </a:p>
        </p:txBody>
      </p:sp>
      <p:sp>
        <p:nvSpPr>
          <p:cNvPr id="21" name="Content Placeholder 2"/>
          <p:cNvSpPr txBox="1">
            <a:spLocks/>
          </p:cNvSpPr>
          <p:nvPr/>
        </p:nvSpPr>
        <p:spPr bwMode="auto">
          <a:xfrm>
            <a:off x="2514600" y="2849562"/>
            <a:ext cx="4113875" cy="427038"/>
          </a:xfrm>
          <a:prstGeom prst="rect">
            <a:avLst/>
          </a:prstGeom>
          <a:solidFill>
            <a:schemeClr val="accent1">
              <a:alpha val="23000"/>
            </a:schemeClr>
          </a:solidFill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 typeface="Wingdings" charset="0"/>
              <a:buChar char="§"/>
              <a:defRPr kern="1200">
                <a:solidFill>
                  <a:srgbClr val="000000"/>
                </a:solidFill>
                <a:latin typeface="+mn-lt"/>
                <a:ea typeface="ＭＳ Ｐゴシック" pitchFamily="-112" charset="-128"/>
                <a:cs typeface="ＭＳ Ｐゴシック" pitchFamily="-112" charset="-128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 typeface="Arial" charset="0"/>
              <a:buChar char="–"/>
              <a:defRPr sz="1600" kern="1200">
                <a:solidFill>
                  <a:srgbClr val="000000"/>
                </a:solidFill>
                <a:latin typeface="+mn-lt"/>
                <a:ea typeface="ＭＳ Ｐゴシック" pitchFamily="-112" charset="-128"/>
                <a:cs typeface="ＭＳ Ｐゴシック" charset="0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 typeface="Arial" charset="0"/>
              <a:buChar char="•"/>
              <a:defRPr sz="1400" kern="1200">
                <a:solidFill>
                  <a:srgbClr val="000000"/>
                </a:solidFill>
                <a:latin typeface="+mn-lt"/>
                <a:ea typeface="ＭＳ Ｐゴシック" pitchFamily="-112" charset="-128"/>
                <a:cs typeface="ＭＳ Ｐゴシック" charset="0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 typeface="Arial" charset="0"/>
              <a:buChar char="–"/>
              <a:defRPr sz="1400" kern="1200">
                <a:solidFill>
                  <a:srgbClr val="000000"/>
                </a:solidFill>
                <a:latin typeface="+mn-lt"/>
                <a:ea typeface="ＭＳ Ｐゴシック" pitchFamily="-112" charset="-128"/>
                <a:cs typeface="ＭＳ Ｐゴシック" charset="0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 typeface="Arial" charset="0"/>
              <a:buChar char="»"/>
              <a:defRPr sz="1400" kern="1200">
                <a:solidFill>
                  <a:srgbClr val="000000"/>
                </a:solidFill>
                <a:latin typeface="+mn-lt"/>
                <a:ea typeface="ＭＳ Ｐゴシック" pitchFamily="-112" charset="-128"/>
                <a:cs typeface="ＭＳ Ｐゴシック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/>
              <a:t>Overly simplified classification (naïve)</a:t>
            </a:r>
          </a:p>
        </p:txBody>
      </p:sp>
      <p:sp>
        <p:nvSpPr>
          <p:cNvPr id="6" name="Rectangle 5"/>
          <p:cNvSpPr/>
          <p:nvPr/>
        </p:nvSpPr>
        <p:spPr>
          <a:xfrm>
            <a:off x="1905000" y="5638800"/>
            <a:ext cx="6858000" cy="762000"/>
          </a:xfrm>
          <a:prstGeom prst="rect">
            <a:avLst/>
          </a:prstGeom>
          <a:solidFill>
            <a:schemeClr val="accent6">
              <a:alpha val="2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0000"/>
                </a:solidFill>
              </a:rPr>
              <a:t>Goal</a:t>
            </a:r>
            <a:r>
              <a:rPr lang="en-US" dirty="0" smtClean="0">
                <a:solidFill>
                  <a:srgbClr val="000000"/>
                </a:solidFill>
              </a:rPr>
              <a:t>: Characterize parallelization methods for dynamic irregular methods using </a:t>
            </a:r>
            <a:r>
              <a:rPr lang="en-US" b="1" dirty="0" smtClean="0">
                <a:solidFill>
                  <a:srgbClr val="000000"/>
                </a:solidFill>
              </a:rPr>
              <a:t>FMM</a:t>
            </a:r>
            <a:r>
              <a:rPr lang="en-US" dirty="0" smtClean="0">
                <a:solidFill>
                  <a:srgbClr val="000000"/>
                </a:solidFill>
              </a:rPr>
              <a:t> as use-case 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96243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Fast </a:t>
            </a:r>
            <a:r>
              <a:rPr lang="en-US" dirty="0" err="1" smtClean="0"/>
              <a:t>Multipole</a:t>
            </a:r>
            <a:r>
              <a:rPr lang="en-US" dirty="0" smtClean="0"/>
              <a:t> Methods (FMM)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1988" y="1092821"/>
            <a:ext cx="3933812" cy="2564780"/>
          </a:xfrm>
        </p:spPr>
        <p:txBody>
          <a:bodyPr/>
          <a:lstStyle/>
          <a:p>
            <a:r>
              <a:rPr lang="en-US" sz="2000" dirty="0" smtClean="0"/>
              <a:t>Solve N-Body problems</a:t>
            </a:r>
          </a:p>
          <a:p>
            <a:r>
              <a:rPr lang="en-US" sz="2000" dirty="0" smtClean="0"/>
              <a:t>O(N) complexity</a:t>
            </a:r>
          </a:p>
          <a:p>
            <a:r>
              <a:rPr lang="en-US" sz="2000" dirty="0" smtClean="0"/>
              <a:t>Dynamic irregular method</a:t>
            </a:r>
          </a:p>
          <a:p>
            <a:r>
              <a:rPr lang="en-US" sz="2000" dirty="0" smtClean="0"/>
              <a:t>Applications in several domains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B766D63-E39E-C948-8A7F-F2792F7F03C4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500034" y="4214818"/>
            <a:ext cx="4301644" cy="2071702"/>
            <a:chOff x="500034" y="4214818"/>
            <a:chExt cx="4301644" cy="2071702"/>
          </a:xfrm>
        </p:grpSpPr>
        <p:pic>
          <p:nvPicPr>
            <p:cNvPr id="6" name="Picture 5" descr="fluid_dynamics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00298" y="4214818"/>
              <a:ext cx="2301380" cy="2071702"/>
            </a:xfrm>
            <a:prstGeom prst="rect">
              <a:avLst/>
            </a:prstGeom>
          </p:spPr>
        </p:pic>
        <p:sp>
          <p:nvSpPr>
            <p:cNvPr id="7" name="テキスト ボックス 447"/>
            <p:cNvSpPr txBox="1"/>
            <p:nvPr/>
          </p:nvSpPr>
          <p:spPr>
            <a:xfrm>
              <a:off x="500034" y="4929198"/>
              <a:ext cx="1742877" cy="10464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1400" b="1" dirty="0" smtClean="0">
                  <a:solidFill>
                    <a:srgbClr val="1F497D"/>
                  </a:solidFill>
                  <a:latin typeface="Calibri" pitchFamily="34" charset="0"/>
                </a:rPr>
                <a:t>Fluid Dynamics</a:t>
              </a:r>
              <a:r>
                <a:rPr lang="en-US" altLang="ja-JP" sz="1200" b="1" dirty="0" smtClean="0">
                  <a:solidFill>
                    <a:srgbClr val="1F497D"/>
                  </a:solidFill>
                  <a:latin typeface="Calibri" pitchFamily="34" charset="0"/>
                </a:rPr>
                <a:t>: </a:t>
              </a:r>
              <a:r>
                <a:rPr lang="en-US" altLang="ja-JP" sz="1200" dirty="0" err="1" smtClean="0">
                  <a:solidFill>
                    <a:srgbClr val="1F497D"/>
                  </a:solidFill>
                  <a:latin typeface="Calibri" pitchFamily="34" charset="0"/>
                </a:rPr>
                <a:t>Petascale</a:t>
              </a:r>
              <a:r>
                <a:rPr lang="en-US" altLang="ja-JP" sz="1200" dirty="0" smtClean="0">
                  <a:solidFill>
                    <a:srgbClr val="1F497D"/>
                  </a:solidFill>
                  <a:latin typeface="Calibri" pitchFamily="34" charset="0"/>
                </a:rPr>
                <a:t> turbulence simulation using a highly parallel fast </a:t>
              </a:r>
              <a:r>
                <a:rPr lang="en-US" altLang="ja-JP" sz="1200" dirty="0" err="1" smtClean="0">
                  <a:solidFill>
                    <a:srgbClr val="1F497D"/>
                  </a:solidFill>
                  <a:latin typeface="Calibri" pitchFamily="34" charset="0"/>
                </a:rPr>
                <a:t>multipole</a:t>
              </a:r>
              <a:r>
                <a:rPr lang="en-US" altLang="ja-JP" sz="1200" dirty="0" smtClean="0">
                  <a:solidFill>
                    <a:srgbClr val="1F497D"/>
                  </a:solidFill>
                  <a:latin typeface="Calibri" pitchFamily="34" charset="0"/>
                </a:rPr>
                <a:t> method on GPUs (2012)</a:t>
              </a:r>
              <a:endParaRPr kumimoji="0" lang="ja-JP" altLang="en-US" sz="1200" dirty="0">
                <a:solidFill>
                  <a:srgbClr val="1F497D"/>
                </a:solidFill>
                <a:latin typeface="Calibri" pitchFamily="34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700588" y="2362200"/>
            <a:ext cx="4408669" cy="2143140"/>
            <a:chOff x="6981639" y="1428736"/>
            <a:chExt cx="4408669" cy="2143140"/>
          </a:xfrm>
        </p:grpSpPr>
        <p:pic>
          <p:nvPicPr>
            <p:cNvPr id="9" name="Picture 8" descr="electrodynamic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81639" y="1428736"/>
              <a:ext cx="2162361" cy="2143140"/>
            </a:xfrm>
            <a:prstGeom prst="rect">
              <a:avLst/>
            </a:prstGeom>
          </p:spPr>
        </p:pic>
        <p:sp>
          <p:nvSpPr>
            <p:cNvPr id="10" name="テキスト ボックス 447"/>
            <p:cNvSpPr txBox="1"/>
            <p:nvPr/>
          </p:nvSpPr>
          <p:spPr>
            <a:xfrm>
              <a:off x="9175730" y="1962136"/>
              <a:ext cx="2214578" cy="10464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0" lang="en-US" altLang="ja-JP" sz="1400" b="1" dirty="0" smtClean="0">
                  <a:solidFill>
                    <a:srgbClr val="1F497D"/>
                  </a:solidFill>
                  <a:latin typeface="Calibri" pitchFamily="34" charset="0"/>
                </a:rPr>
                <a:t>Electro-Dynamics</a:t>
              </a:r>
              <a:r>
                <a:rPr lang="en-US" altLang="ja-JP" sz="1200" b="1" dirty="0" smtClean="0">
                  <a:solidFill>
                    <a:srgbClr val="1F497D"/>
                  </a:solidFill>
                  <a:latin typeface="Calibri" pitchFamily="34" charset="0"/>
                </a:rPr>
                <a:t>: </a:t>
              </a:r>
              <a:r>
                <a:rPr lang="en-US" altLang="ja-JP" sz="1200" dirty="0" smtClean="0">
                  <a:solidFill>
                    <a:srgbClr val="1F497D"/>
                  </a:solidFill>
                  <a:latin typeface="Calibri" pitchFamily="34" charset="0"/>
                </a:rPr>
                <a:t>Multi-Level Fast </a:t>
              </a:r>
              <a:r>
                <a:rPr lang="en-US" altLang="ja-JP" sz="1200" dirty="0" err="1" smtClean="0">
                  <a:solidFill>
                    <a:srgbClr val="1F497D"/>
                  </a:solidFill>
                  <a:latin typeface="Calibri" pitchFamily="34" charset="0"/>
                </a:rPr>
                <a:t>Multipole</a:t>
              </a:r>
              <a:r>
                <a:rPr lang="en-US" altLang="ja-JP" sz="1200" dirty="0" smtClean="0">
                  <a:solidFill>
                    <a:srgbClr val="1F497D"/>
                  </a:solidFill>
                  <a:latin typeface="Calibri" pitchFamily="34" charset="0"/>
                </a:rPr>
                <a:t> BEM for 3-D </a:t>
              </a:r>
              <a:r>
                <a:rPr lang="en-US" altLang="ja-JP" sz="1200" dirty="0" err="1" smtClean="0">
                  <a:solidFill>
                    <a:srgbClr val="1F497D"/>
                  </a:solidFill>
                  <a:latin typeface="Calibri" pitchFamily="34" charset="0"/>
                </a:rPr>
                <a:t>Elastodynamics</a:t>
              </a:r>
              <a:r>
                <a:rPr lang="en-US" altLang="ja-JP" sz="1200" dirty="0" smtClean="0">
                  <a:solidFill>
                    <a:srgbClr val="1F497D"/>
                  </a:solidFill>
                  <a:latin typeface="Calibri" pitchFamily="34" charset="0"/>
                </a:rPr>
                <a:t>, Computer Methods in Applied Mechanics and Engineering 197 (2008)</a:t>
              </a:r>
              <a:endParaRPr kumimoji="0" lang="ja-JP" altLang="en-US" sz="1200" dirty="0">
                <a:solidFill>
                  <a:srgbClr val="1F497D"/>
                </a:solidFill>
                <a:latin typeface="Calibri" pitchFamily="34" charset="0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257800" y="4267200"/>
            <a:ext cx="3786182" cy="2242788"/>
            <a:chOff x="5357818" y="3786190"/>
            <a:chExt cx="3786182" cy="2242788"/>
          </a:xfrm>
        </p:grpSpPr>
        <p:pic>
          <p:nvPicPr>
            <p:cNvPr id="12" name="Picture 11" descr="blood_flow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00892" y="3786190"/>
              <a:ext cx="2143108" cy="2242788"/>
            </a:xfrm>
            <a:prstGeom prst="rect">
              <a:avLst/>
            </a:prstGeom>
          </p:spPr>
        </p:pic>
        <p:sp>
          <p:nvSpPr>
            <p:cNvPr id="13" name="テキスト ボックス 447"/>
            <p:cNvSpPr txBox="1"/>
            <p:nvPr/>
          </p:nvSpPr>
          <p:spPr>
            <a:xfrm>
              <a:off x="5357818" y="4143380"/>
              <a:ext cx="1528563" cy="16004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1400" b="1" dirty="0" smtClean="0">
                  <a:solidFill>
                    <a:srgbClr val="1F497D"/>
                  </a:solidFill>
                  <a:latin typeface="Calibri" pitchFamily="34" charset="0"/>
                </a:rPr>
                <a:t>Blood-Flow</a:t>
              </a:r>
              <a:r>
                <a:rPr lang="en-US" altLang="ja-JP" sz="1200" b="1" dirty="0" smtClean="0">
                  <a:solidFill>
                    <a:srgbClr val="1F497D"/>
                  </a:solidFill>
                  <a:latin typeface="Calibri" pitchFamily="34" charset="0"/>
                </a:rPr>
                <a:t>: </a:t>
              </a:r>
              <a:r>
                <a:rPr lang="en-US" altLang="ja-JP" sz="1200" dirty="0" err="1" smtClean="0">
                  <a:solidFill>
                    <a:srgbClr val="1F497D"/>
                  </a:solidFill>
                  <a:latin typeface="Calibri" pitchFamily="34" charset="0"/>
                </a:rPr>
                <a:t>Petascale</a:t>
              </a:r>
              <a:r>
                <a:rPr lang="en-US" altLang="ja-JP" sz="1200" dirty="0" smtClean="0">
                  <a:solidFill>
                    <a:srgbClr val="1F497D"/>
                  </a:solidFill>
                  <a:latin typeface="Calibri" pitchFamily="34" charset="0"/>
                </a:rPr>
                <a:t> direct numerical simulation of blood flow on 200k cores and heterogeneous architectures, SC 2010</a:t>
              </a:r>
              <a:endParaRPr kumimoji="0" lang="ja-JP" altLang="en-US" sz="1200" dirty="0">
                <a:solidFill>
                  <a:srgbClr val="1F497D"/>
                </a:solidFill>
                <a:latin typeface="Calibri" pitchFamily="34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257800" y="667539"/>
            <a:ext cx="3533788" cy="1643074"/>
            <a:chOff x="-785834" y="2319334"/>
            <a:chExt cx="3533788" cy="1643074"/>
          </a:xfrm>
        </p:grpSpPr>
        <p:sp>
          <p:nvSpPr>
            <p:cNvPr id="15" name="Oval 14"/>
            <p:cNvSpPr/>
            <p:nvPr/>
          </p:nvSpPr>
          <p:spPr>
            <a:xfrm>
              <a:off x="1319194" y="2319334"/>
              <a:ext cx="142876" cy="14287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2033574" y="2390772"/>
              <a:ext cx="142876" cy="14287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1676384" y="3819532"/>
              <a:ext cx="142876" cy="14287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2605078" y="2390772"/>
              <a:ext cx="142876" cy="14287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1928794" y="2928934"/>
              <a:ext cx="142876" cy="14287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>
              <a:off x="890566" y="2962276"/>
              <a:ext cx="142876" cy="14287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2462202" y="3676656"/>
              <a:ext cx="142876" cy="14287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1033442" y="3533780"/>
              <a:ext cx="142876" cy="14287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2462202" y="3105152"/>
              <a:ext cx="142876" cy="14287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>
              <a:off x="1462070" y="3248028"/>
              <a:ext cx="142876" cy="14287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Straight Arrow Connector 24"/>
            <p:cNvCxnSpPr>
              <a:endCxn id="18" idx="3"/>
            </p:cNvCxnSpPr>
            <p:nvPr/>
          </p:nvCxnSpPr>
          <p:spPr>
            <a:xfrm flipV="1">
              <a:off x="2033574" y="2512724"/>
              <a:ext cx="592428" cy="449552"/>
            </a:xfrm>
            <a:prstGeom prst="straightConnector1">
              <a:avLst/>
            </a:prstGeom>
            <a:ln w="38100">
              <a:solidFill>
                <a:schemeClr val="accent3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>
              <a:endCxn id="19" idx="3"/>
            </p:cNvCxnSpPr>
            <p:nvPr/>
          </p:nvCxnSpPr>
          <p:spPr>
            <a:xfrm flipV="1">
              <a:off x="1604946" y="3050886"/>
              <a:ext cx="344772" cy="218066"/>
            </a:xfrm>
            <a:prstGeom prst="straightConnector1">
              <a:avLst/>
            </a:prstGeom>
            <a:ln w="38100">
              <a:solidFill>
                <a:schemeClr val="accent3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>
              <a:stCxn id="15" idx="5"/>
              <a:endCxn id="19" idx="1"/>
            </p:cNvCxnSpPr>
            <p:nvPr/>
          </p:nvCxnSpPr>
          <p:spPr>
            <a:xfrm rot="16200000" flipH="1">
              <a:off x="1441146" y="2441286"/>
              <a:ext cx="508572" cy="508572"/>
            </a:xfrm>
            <a:prstGeom prst="straightConnector1">
              <a:avLst/>
            </a:prstGeom>
            <a:ln w="38100">
              <a:solidFill>
                <a:schemeClr val="accent3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>
              <a:stCxn id="21" idx="1"/>
              <a:endCxn id="19" idx="6"/>
            </p:cNvCxnSpPr>
            <p:nvPr/>
          </p:nvCxnSpPr>
          <p:spPr>
            <a:xfrm rot="16200000" flipV="1">
              <a:off x="1928794" y="3143248"/>
              <a:ext cx="697208" cy="411456"/>
            </a:xfrm>
            <a:prstGeom prst="straightConnector1">
              <a:avLst/>
            </a:prstGeom>
            <a:ln w="38100">
              <a:solidFill>
                <a:schemeClr val="accent3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テキスト ボックス 447"/>
            <p:cNvSpPr txBox="1"/>
            <p:nvPr/>
          </p:nvSpPr>
          <p:spPr>
            <a:xfrm>
              <a:off x="-785834" y="2846483"/>
              <a:ext cx="152856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0" lang="en-US" altLang="ja-JP" sz="1400" b="1" dirty="0" smtClean="0">
                  <a:solidFill>
                    <a:srgbClr val="1F497D"/>
                  </a:solidFill>
                  <a:latin typeface="Calibri" pitchFamily="34" charset="0"/>
                </a:rPr>
                <a:t>N-Body Problem</a:t>
              </a:r>
            </a:p>
            <a:p>
              <a:pPr algn="ctr"/>
              <a:r>
                <a:rPr lang="en-US" altLang="ja-JP" sz="1400" b="1" dirty="0" smtClean="0">
                  <a:solidFill>
                    <a:srgbClr val="1F497D"/>
                  </a:solidFill>
                  <a:latin typeface="Calibri" pitchFamily="34" charset="0"/>
                </a:rPr>
                <a:t>O(N</a:t>
              </a:r>
              <a:r>
                <a:rPr lang="en-US" altLang="ja-JP" sz="1400" b="1" baseline="30000" dirty="0" smtClean="0">
                  <a:solidFill>
                    <a:srgbClr val="1F497D"/>
                  </a:solidFill>
                  <a:latin typeface="Calibri" pitchFamily="34" charset="0"/>
                </a:rPr>
                <a:t>2</a:t>
              </a:r>
              <a:r>
                <a:rPr lang="en-US" altLang="ja-JP" sz="1400" b="1" dirty="0" smtClean="0">
                  <a:solidFill>
                    <a:srgbClr val="1F497D"/>
                  </a:solidFill>
                  <a:latin typeface="Calibri" pitchFamily="34" charset="0"/>
                </a:rPr>
                <a:t>) interactions</a:t>
              </a:r>
              <a:endParaRPr kumimoji="0" lang="ja-JP" altLang="en-US" sz="1400" b="1" dirty="0">
                <a:solidFill>
                  <a:srgbClr val="1F497D"/>
                </a:solidFill>
                <a:latin typeface="Calibri" pitchFamily="34" charset="0"/>
              </a:endParaRPr>
            </a:p>
          </p:txBody>
        </p:sp>
      </p:grpSp>
      <p:sp>
        <p:nvSpPr>
          <p:cNvPr id="30" name="Subtitle 2"/>
          <p:cNvSpPr txBox="1">
            <a:spLocks/>
          </p:cNvSpPr>
          <p:nvPr/>
        </p:nvSpPr>
        <p:spPr bwMode="auto">
          <a:xfrm>
            <a:off x="762000" y="6477000"/>
            <a:ext cx="7239001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 typeface="Wingdings" charset="0"/>
              <a:buNone/>
              <a:defRPr kern="1200">
                <a:solidFill>
                  <a:srgbClr val="000000"/>
                </a:solidFill>
                <a:latin typeface="+mn-lt"/>
                <a:ea typeface="ＭＳ Ｐゴシック" pitchFamily="-112" charset="-128"/>
                <a:cs typeface="ＭＳ Ｐゴシック" pitchFamily="-112" charset="-128"/>
              </a:defRPr>
            </a:lvl1pPr>
            <a:lvl2pPr marL="457200" indent="0" algn="ctr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 typeface="Arial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pitchFamily="-112" charset="-128"/>
                <a:cs typeface="ＭＳ Ｐゴシック" charset="0"/>
              </a:defRPr>
            </a:lvl2pPr>
            <a:lvl3pPr marL="914400" indent="0" algn="ctr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 typeface="Arial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pitchFamily="-112" charset="-128"/>
                <a:cs typeface="ＭＳ Ｐゴシック" charset="0"/>
              </a:defRPr>
            </a:lvl3pPr>
            <a:lvl4pPr marL="1371600" indent="0" algn="ctr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 typeface="Arial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pitchFamily="-112" charset="-128"/>
                <a:cs typeface="ＭＳ Ｐゴシック" charset="0"/>
              </a:defRPr>
            </a:lvl4pPr>
            <a:lvl5pPr marL="1828800" indent="0" algn="ctr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 typeface="Arial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pitchFamily="-112" charset="-128"/>
                <a:cs typeface="ＭＳ Ｐゴシック" charset="0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indent="-339725">
              <a:tabLst>
                <a:tab pos="0" algn="l"/>
              </a:tabLst>
            </a:pPr>
            <a:r>
              <a:rPr lang="en-US" sz="1800" b="1" dirty="0">
                <a:solidFill>
                  <a:schemeClr val="accent6"/>
                </a:solidFill>
                <a:latin typeface="Calibri" charset="0"/>
                <a:ea typeface="ＭＳ Ｐゴシック" charset="0"/>
              </a:rPr>
              <a:t>IWOMP </a:t>
            </a:r>
            <a:r>
              <a:rPr lang="en-US" sz="1800" b="1" dirty="0" smtClean="0">
                <a:solidFill>
                  <a:schemeClr val="accent6"/>
                </a:solidFill>
                <a:latin typeface="Calibri" charset="0"/>
                <a:ea typeface="ＭＳ Ｐゴシック" charset="0"/>
              </a:rPr>
              <a:t>2016, 12th </a:t>
            </a:r>
            <a:r>
              <a:rPr lang="en-US" sz="1800" b="1" dirty="0">
                <a:solidFill>
                  <a:schemeClr val="accent6"/>
                </a:solidFill>
                <a:latin typeface="Calibri" charset="0"/>
                <a:ea typeface="ＭＳ Ｐゴシック" charset="0"/>
              </a:rPr>
              <a:t>International Workshop on </a:t>
            </a:r>
            <a:r>
              <a:rPr lang="en-US" sz="1800" b="1" dirty="0" err="1" smtClean="0">
                <a:solidFill>
                  <a:schemeClr val="accent6"/>
                </a:solidFill>
                <a:latin typeface="Calibri" charset="0"/>
                <a:ea typeface="ＭＳ Ｐゴシック" charset="0"/>
              </a:rPr>
              <a:t>OpenMP</a:t>
            </a:r>
            <a:r>
              <a:rPr lang="en-US" sz="1800" b="1" dirty="0" smtClean="0">
                <a:solidFill>
                  <a:schemeClr val="accent6"/>
                </a:solidFill>
                <a:latin typeface="Calibri" charset="0"/>
                <a:ea typeface="ＭＳ Ｐゴシック" charset="0"/>
              </a:rPr>
              <a:t>, Oct 05-07, 2016</a:t>
            </a:r>
          </a:p>
        </p:txBody>
      </p:sp>
    </p:spTree>
    <p:extLst>
      <p:ext uri="{BB962C8B-B14F-4D97-AF65-F5344CB8AC3E}">
        <p14:creationId xmlns:p14="http://schemas.microsoft.com/office/powerpoint/2010/main" val="11868599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9762"/>
          </a:xfrm>
        </p:spPr>
        <p:txBody>
          <a:bodyPr/>
          <a:lstStyle/>
          <a:p>
            <a:r>
              <a:rPr lang="en-US" dirty="0" smtClean="0"/>
              <a:t>Kernel-Independent FMM: </a:t>
            </a:r>
            <a:r>
              <a:rPr lang="en-US" dirty="0"/>
              <a:t>Domain </a:t>
            </a:r>
            <a:r>
              <a:rPr lang="en-US" dirty="0" smtClean="0"/>
              <a:t>Decomposition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B766D63-E39E-C948-8A7F-F2792F7F03C4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pic>
        <p:nvPicPr>
          <p:cNvPr id="5" name="Picture 4" descr="FMM-bodies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066800"/>
            <a:ext cx="2438400" cy="24384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 descr="FMM-domain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8934" y="1066800"/>
            <a:ext cx="2438400" cy="2438400"/>
          </a:xfrm>
          <a:prstGeom prst="rect">
            <a:avLst/>
          </a:prstGeom>
        </p:spPr>
      </p:pic>
      <p:pic>
        <p:nvPicPr>
          <p:cNvPr id="7" name="Picture 6" descr="FMM-tree-boxes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190786" y="2975365"/>
            <a:ext cx="2899930" cy="4100321"/>
          </a:xfrm>
          <a:prstGeom prst="rect">
            <a:avLst/>
          </a:prstGeom>
        </p:spPr>
      </p:pic>
      <p:pic>
        <p:nvPicPr>
          <p:cNvPr id="8" name="Picture 7" descr="FMM-boxes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3810000"/>
            <a:ext cx="2438400" cy="2438400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>
            <a:off x="3962400" y="1828800"/>
            <a:ext cx="1143000" cy="533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own Arrow 9"/>
          <p:cNvSpPr/>
          <p:nvPr/>
        </p:nvSpPr>
        <p:spPr>
          <a:xfrm>
            <a:off x="3962400" y="3657600"/>
            <a:ext cx="762000" cy="304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3417522" y="1217048"/>
            <a:ext cx="23461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Refined mesh</a:t>
            </a:r>
          </a:p>
          <a:p>
            <a:r>
              <a:rPr lang="en-US" sz="1800" b="1" i="1" dirty="0" smtClean="0"/>
              <a:t>&lt;= q </a:t>
            </a:r>
            <a:r>
              <a:rPr lang="en-US" sz="1800" dirty="0" smtClean="0"/>
              <a:t>bodies per box</a:t>
            </a:r>
            <a:endParaRPr lang="en-US" sz="1800" b="1" i="1" dirty="0"/>
          </a:p>
        </p:txBody>
      </p:sp>
      <p:sp>
        <p:nvSpPr>
          <p:cNvPr id="12" name="TextBox 11"/>
          <p:cNvSpPr txBox="1"/>
          <p:nvPr/>
        </p:nvSpPr>
        <p:spPr>
          <a:xfrm>
            <a:off x="3276600" y="2858869"/>
            <a:ext cx="23461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/>
              <a:t>Building interaction lists, U, V, X, and W </a:t>
            </a:r>
            <a:endParaRPr lang="en-US" sz="1800" b="1" i="1" dirty="0"/>
          </a:p>
        </p:txBody>
      </p:sp>
      <p:sp>
        <p:nvSpPr>
          <p:cNvPr id="13" name="Subtitle 2"/>
          <p:cNvSpPr txBox="1">
            <a:spLocks/>
          </p:cNvSpPr>
          <p:nvPr/>
        </p:nvSpPr>
        <p:spPr bwMode="auto">
          <a:xfrm>
            <a:off x="762000" y="6477000"/>
            <a:ext cx="7239001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 typeface="Wingdings" charset="0"/>
              <a:buNone/>
              <a:defRPr kern="1200">
                <a:solidFill>
                  <a:srgbClr val="000000"/>
                </a:solidFill>
                <a:latin typeface="+mn-lt"/>
                <a:ea typeface="ＭＳ Ｐゴシック" pitchFamily="-112" charset="-128"/>
                <a:cs typeface="ＭＳ Ｐゴシック" pitchFamily="-112" charset="-128"/>
              </a:defRPr>
            </a:lvl1pPr>
            <a:lvl2pPr marL="457200" indent="0" algn="ctr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 typeface="Arial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pitchFamily="-112" charset="-128"/>
                <a:cs typeface="ＭＳ Ｐゴシック" charset="0"/>
              </a:defRPr>
            </a:lvl2pPr>
            <a:lvl3pPr marL="914400" indent="0" algn="ctr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 typeface="Arial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pitchFamily="-112" charset="-128"/>
                <a:cs typeface="ＭＳ Ｐゴシック" charset="0"/>
              </a:defRPr>
            </a:lvl3pPr>
            <a:lvl4pPr marL="1371600" indent="0" algn="ctr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 typeface="Arial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pitchFamily="-112" charset="-128"/>
                <a:cs typeface="ＭＳ Ｐゴシック" charset="0"/>
              </a:defRPr>
            </a:lvl4pPr>
            <a:lvl5pPr marL="1828800" indent="0" algn="ctr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 typeface="Arial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pitchFamily="-112" charset="-128"/>
                <a:cs typeface="ＭＳ Ｐゴシック" charset="0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indent="-339725">
              <a:tabLst>
                <a:tab pos="0" algn="l"/>
              </a:tabLst>
            </a:pPr>
            <a:r>
              <a:rPr lang="en-US" sz="1800" b="1" dirty="0">
                <a:solidFill>
                  <a:schemeClr val="accent6"/>
                </a:solidFill>
                <a:latin typeface="Calibri" charset="0"/>
                <a:ea typeface="ＭＳ Ｐゴシック" charset="0"/>
              </a:rPr>
              <a:t>IWOMP </a:t>
            </a:r>
            <a:r>
              <a:rPr lang="en-US" sz="1800" b="1" dirty="0" smtClean="0">
                <a:solidFill>
                  <a:schemeClr val="accent6"/>
                </a:solidFill>
                <a:latin typeface="Calibri" charset="0"/>
                <a:ea typeface="ＭＳ Ｐゴシック" charset="0"/>
              </a:rPr>
              <a:t>2016, 12th </a:t>
            </a:r>
            <a:r>
              <a:rPr lang="en-US" sz="1800" b="1" dirty="0">
                <a:solidFill>
                  <a:schemeClr val="accent6"/>
                </a:solidFill>
                <a:latin typeface="Calibri" charset="0"/>
                <a:ea typeface="ＭＳ Ｐゴシック" charset="0"/>
              </a:rPr>
              <a:t>International Workshop on </a:t>
            </a:r>
            <a:r>
              <a:rPr lang="en-US" sz="1800" b="1" dirty="0" err="1" smtClean="0">
                <a:solidFill>
                  <a:schemeClr val="accent6"/>
                </a:solidFill>
                <a:latin typeface="Calibri" charset="0"/>
                <a:ea typeface="ＭＳ Ｐゴシック" charset="0"/>
              </a:rPr>
              <a:t>OpenMP</a:t>
            </a:r>
            <a:r>
              <a:rPr lang="en-US" sz="1800" b="1" dirty="0" smtClean="0">
                <a:solidFill>
                  <a:schemeClr val="accent6"/>
                </a:solidFill>
                <a:latin typeface="Calibri" charset="0"/>
                <a:ea typeface="ＭＳ Ｐゴシック" charset="0"/>
              </a:rPr>
              <a:t>, Oct 05-07, 2016</a:t>
            </a:r>
          </a:p>
        </p:txBody>
      </p:sp>
    </p:spTree>
    <p:extLst>
      <p:ext uri="{BB962C8B-B14F-4D97-AF65-F5344CB8AC3E}">
        <p14:creationId xmlns:p14="http://schemas.microsoft.com/office/powerpoint/2010/main" val="19211863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9762"/>
          </a:xfrm>
        </p:spPr>
        <p:txBody>
          <a:bodyPr/>
          <a:lstStyle/>
          <a:p>
            <a:r>
              <a:rPr lang="en-US" dirty="0" smtClean="0"/>
              <a:t>Kernel-Independent FMM: Data Structures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B766D63-E39E-C948-8A7F-F2792F7F03C4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pic>
        <p:nvPicPr>
          <p:cNvPr id="7" name="Picture 6" descr="FMM-tree-boxes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76394" y="75435"/>
            <a:ext cx="2899930" cy="4100321"/>
          </a:xfrm>
          <a:prstGeom prst="rect">
            <a:avLst/>
          </a:prstGeom>
        </p:spPr>
      </p:pic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0999771"/>
              </p:ext>
            </p:extLst>
          </p:nvPr>
        </p:nvGraphicFramePr>
        <p:xfrm>
          <a:off x="1523999" y="3886200"/>
          <a:ext cx="7264555" cy="1600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621"/>
                <a:gridCol w="131621"/>
                <a:gridCol w="131621"/>
                <a:gridCol w="131621"/>
                <a:gridCol w="131621"/>
                <a:gridCol w="131621"/>
                <a:gridCol w="131621"/>
                <a:gridCol w="131621"/>
                <a:gridCol w="131621"/>
                <a:gridCol w="131621"/>
                <a:gridCol w="131621"/>
                <a:gridCol w="131621"/>
                <a:gridCol w="131621"/>
                <a:gridCol w="131621"/>
                <a:gridCol w="131621"/>
                <a:gridCol w="131621"/>
                <a:gridCol w="131621"/>
                <a:gridCol w="131621"/>
                <a:gridCol w="131621"/>
                <a:gridCol w="157021"/>
                <a:gridCol w="131621"/>
                <a:gridCol w="131621"/>
                <a:gridCol w="131621"/>
                <a:gridCol w="131621"/>
                <a:gridCol w="131621"/>
                <a:gridCol w="131621"/>
                <a:gridCol w="131621"/>
                <a:gridCol w="131621"/>
                <a:gridCol w="131621"/>
                <a:gridCol w="131621"/>
                <a:gridCol w="131621"/>
                <a:gridCol w="131621"/>
                <a:gridCol w="131621"/>
                <a:gridCol w="131621"/>
                <a:gridCol w="131621"/>
                <a:gridCol w="131621"/>
                <a:gridCol w="131621"/>
                <a:gridCol w="131621"/>
                <a:gridCol w="131621"/>
                <a:gridCol w="131621"/>
                <a:gridCol w="131621"/>
                <a:gridCol w="131621"/>
                <a:gridCol w="131621"/>
                <a:gridCol w="131621"/>
                <a:gridCol w="131621"/>
                <a:gridCol w="131621"/>
                <a:gridCol w="131621"/>
                <a:gridCol w="131621"/>
                <a:gridCol w="131621"/>
                <a:gridCol w="131621"/>
                <a:gridCol w="131621"/>
                <a:gridCol w="131621"/>
                <a:gridCol w="131621"/>
                <a:gridCol w="131621"/>
                <a:gridCol w="131621"/>
              </a:tblGrid>
              <a:tr h="152400"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US" sz="105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US" sz="105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US" sz="105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US" sz="105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US" sz="105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US" sz="105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 marL="0" marR="0" marT="0" marB="0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 marL="0" marR="0" marT="0" marB="0"/>
                </a:tc>
              </a:tr>
            </a:tbl>
          </a:graphicData>
        </a:graphic>
      </p:graphicFrame>
      <p:sp>
        <p:nvSpPr>
          <p:cNvPr id="13" name="Double Brace 12"/>
          <p:cNvSpPr/>
          <p:nvPr/>
        </p:nvSpPr>
        <p:spPr>
          <a:xfrm>
            <a:off x="4648200" y="4076700"/>
            <a:ext cx="1676400" cy="762000"/>
          </a:xfrm>
          <a:prstGeom prst="bracePair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342900" indent="-342900">
              <a:buFont typeface="Arial"/>
              <a:buChar char="•"/>
            </a:pPr>
            <a:r>
              <a:rPr lang="en-US" sz="1200" b="1" dirty="0" smtClean="0">
                <a:solidFill>
                  <a:srgbClr val="008000"/>
                </a:solidFill>
              </a:rPr>
              <a:t>U: 6,22,24,</a:t>
            </a:r>
            <a:r>
              <a:rPr lang="is-IS" sz="1200" b="1" dirty="0" smtClean="0">
                <a:solidFill>
                  <a:srgbClr val="008000"/>
                </a:solidFill>
              </a:rPr>
              <a:t>…</a:t>
            </a:r>
            <a:endParaRPr lang="en-US" sz="1200" b="1" dirty="0">
              <a:solidFill>
                <a:srgbClr val="008000"/>
              </a:solidFill>
            </a:endParaRPr>
          </a:p>
          <a:p>
            <a:pPr marL="342900" indent="-342900">
              <a:buFont typeface="Arial"/>
              <a:buChar char="•"/>
            </a:pPr>
            <a:r>
              <a:rPr lang="en-US" sz="1200" b="1" dirty="0" smtClean="0">
                <a:solidFill>
                  <a:schemeClr val="tx2"/>
                </a:solidFill>
              </a:rPr>
              <a:t>V:  21,23,</a:t>
            </a:r>
            <a:r>
              <a:rPr lang="is-IS" sz="1200" b="1" dirty="0" smtClean="0">
                <a:solidFill>
                  <a:schemeClr val="tx2"/>
                </a:solidFill>
              </a:rPr>
              <a:t>…</a:t>
            </a:r>
            <a:endParaRPr lang="en-US" sz="1200" b="1" dirty="0" smtClean="0">
              <a:solidFill>
                <a:schemeClr val="tx2"/>
              </a:solidFill>
            </a:endParaRPr>
          </a:p>
          <a:p>
            <a:pPr marL="342900" indent="-342900">
              <a:buFont typeface="Arial"/>
              <a:buChar char="•"/>
            </a:pPr>
            <a:r>
              <a:rPr lang="en-US" sz="1200" b="1" dirty="0" smtClean="0">
                <a:solidFill>
                  <a:srgbClr val="800080"/>
                </a:solidFill>
              </a:rPr>
              <a:t>X:  12,18,</a:t>
            </a:r>
            <a:r>
              <a:rPr lang="is-IS" sz="1200" b="1" dirty="0" smtClean="0">
                <a:solidFill>
                  <a:srgbClr val="800080"/>
                </a:solidFill>
              </a:rPr>
              <a:t>…</a:t>
            </a:r>
            <a:endParaRPr lang="en-US" sz="1200" b="1" dirty="0" smtClean="0">
              <a:solidFill>
                <a:srgbClr val="800080"/>
              </a:solidFill>
            </a:endParaRPr>
          </a:p>
          <a:p>
            <a:pPr marL="342900" indent="-342900">
              <a:buFont typeface="Arial"/>
              <a:buChar char="•"/>
            </a:pPr>
            <a:r>
              <a:rPr lang="en-US" sz="1200" b="1" dirty="0" smtClean="0">
                <a:solidFill>
                  <a:srgbClr val="000090"/>
                </a:solidFill>
              </a:rPr>
              <a:t>W: 43,44,</a:t>
            </a:r>
            <a:r>
              <a:rPr lang="is-IS" sz="1200" b="1" dirty="0" smtClean="0">
                <a:solidFill>
                  <a:srgbClr val="000090"/>
                </a:solidFill>
              </a:rPr>
              <a:t>…</a:t>
            </a:r>
            <a:endParaRPr lang="en-US" sz="1200" b="1" dirty="0">
              <a:solidFill>
                <a:srgbClr val="000090"/>
              </a:solidFill>
            </a:endParaRPr>
          </a:p>
        </p:txBody>
      </p:sp>
      <p:sp>
        <p:nvSpPr>
          <p:cNvPr id="15" name="Bent-Up Arrow 14"/>
          <p:cNvSpPr/>
          <p:nvPr/>
        </p:nvSpPr>
        <p:spPr>
          <a:xfrm rot="5400000">
            <a:off x="4267200" y="4076700"/>
            <a:ext cx="228600" cy="304800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3172212"/>
              </p:ext>
            </p:extLst>
          </p:nvPr>
        </p:nvGraphicFramePr>
        <p:xfrm>
          <a:off x="1725545" y="5257800"/>
          <a:ext cx="7264555" cy="1600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621"/>
                <a:gridCol w="131621"/>
                <a:gridCol w="131621"/>
                <a:gridCol w="131621"/>
                <a:gridCol w="131621"/>
                <a:gridCol w="131621"/>
                <a:gridCol w="131621"/>
                <a:gridCol w="131621"/>
                <a:gridCol w="131621"/>
                <a:gridCol w="131621"/>
                <a:gridCol w="131621"/>
                <a:gridCol w="131621"/>
                <a:gridCol w="131621"/>
                <a:gridCol w="131621"/>
                <a:gridCol w="131621"/>
                <a:gridCol w="131621"/>
                <a:gridCol w="131621"/>
                <a:gridCol w="131621"/>
                <a:gridCol w="131621"/>
                <a:gridCol w="157021"/>
                <a:gridCol w="131621"/>
                <a:gridCol w="131621"/>
                <a:gridCol w="131621"/>
                <a:gridCol w="131621"/>
                <a:gridCol w="131621"/>
                <a:gridCol w="131621"/>
                <a:gridCol w="131621"/>
                <a:gridCol w="131621"/>
                <a:gridCol w="131621"/>
                <a:gridCol w="131621"/>
                <a:gridCol w="131621"/>
                <a:gridCol w="131621"/>
                <a:gridCol w="131621"/>
                <a:gridCol w="131621"/>
                <a:gridCol w="131621"/>
                <a:gridCol w="131621"/>
                <a:gridCol w="131621"/>
                <a:gridCol w="131621"/>
                <a:gridCol w="131621"/>
                <a:gridCol w="131621"/>
                <a:gridCol w="131621"/>
                <a:gridCol w="131621"/>
                <a:gridCol w="131621"/>
                <a:gridCol w="131621"/>
                <a:gridCol w="131621"/>
                <a:gridCol w="131621"/>
                <a:gridCol w="131621"/>
                <a:gridCol w="131621"/>
                <a:gridCol w="131621"/>
                <a:gridCol w="131621"/>
                <a:gridCol w="131621"/>
                <a:gridCol w="131621"/>
                <a:gridCol w="131621"/>
                <a:gridCol w="131621"/>
                <a:gridCol w="131621"/>
              </a:tblGrid>
              <a:tr h="152400"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US" sz="105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US" sz="105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US" sz="105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US" sz="105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US" sz="105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US" sz="105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US" sz="105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 marL="0" marR="0" marT="0" marB="0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 marL="0" marR="0" marT="0" marB="0"/>
                </a:tc>
              </a:tr>
            </a:tbl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228600" y="3276600"/>
            <a:ext cx="1544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000090"/>
                </a:solidFill>
              </a:rPr>
              <a:t>1) Meta Data</a:t>
            </a:r>
            <a:endParaRPr lang="en-US" sz="1800" b="1" dirty="0">
              <a:solidFill>
                <a:srgbClr val="000090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228600" y="4607867"/>
            <a:ext cx="26342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1" dirty="0" smtClean="0">
                <a:solidFill>
                  <a:srgbClr val="000090"/>
                </a:solidFill>
              </a:rPr>
              <a:t>2) Computational Data</a:t>
            </a:r>
            <a:endParaRPr lang="en-US" sz="1800" b="1" dirty="0">
              <a:solidFill>
                <a:srgbClr val="00009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0" y="3766875"/>
            <a:ext cx="15531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Interaction lists</a:t>
            </a:r>
            <a:endParaRPr lang="en-US" sz="1600" dirty="0"/>
          </a:p>
        </p:txBody>
      </p:sp>
      <p:sp>
        <p:nvSpPr>
          <p:cNvPr id="20" name="TextBox 19"/>
          <p:cNvSpPr txBox="1"/>
          <p:nvPr/>
        </p:nvSpPr>
        <p:spPr>
          <a:xfrm>
            <a:off x="27577" y="5147846"/>
            <a:ext cx="13324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Source bodies</a:t>
            </a:r>
            <a:endParaRPr lang="en-US" sz="1400" dirty="0"/>
          </a:p>
        </p:txBody>
      </p:sp>
      <p:graphicFrame>
        <p:nvGraphicFramePr>
          <p:cNvPr id="21" name="Table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668444"/>
              </p:ext>
            </p:extLst>
          </p:nvPr>
        </p:nvGraphicFramePr>
        <p:xfrm>
          <a:off x="1727045" y="5520154"/>
          <a:ext cx="7264555" cy="1600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621"/>
                <a:gridCol w="131621"/>
                <a:gridCol w="131621"/>
                <a:gridCol w="131621"/>
                <a:gridCol w="131621"/>
                <a:gridCol w="131621"/>
                <a:gridCol w="131621"/>
                <a:gridCol w="131621"/>
                <a:gridCol w="131621"/>
                <a:gridCol w="131621"/>
                <a:gridCol w="131621"/>
                <a:gridCol w="131621"/>
                <a:gridCol w="131621"/>
                <a:gridCol w="131621"/>
                <a:gridCol w="131621"/>
                <a:gridCol w="131621"/>
                <a:gridCol w="131621"/>
                <a:gridCol w="131621"/>
                <a:gridCol w="131621"/>
                <a:gridCol w="157021"/>
                <a:gridCol w="131621"/>
                <a:gridCol w="131621"/>
                <a:gridCol w="131621"/>
                <a:gridCol w="131621"/>
                <a:gridCol w="131621"/>
                <a:gridCol w="131621"/>
                <a:gridCol w="131621"/>
                <a:gridCol w="131621"/>
                <a:gridCol w="131621"/>
                <a:gridCol w="131621"/>
                <a:gridCol w="131621"/>
                <a:gridCol w="131621"/>
                <a:gridCol w="131621"/>
                <a:gridCol w="131621"/>
                <a:gridCol w="131621"/>
                <a:gridCol w="131621"/>
                <a:gridCol w="131621"/>
                <a:gridCol w="131621"/>
                <a:gridCol w="131621"/>
                <a:gridCol w="131621"/>
                <a:gridCol w="131621"/>
                <a:gridCol w="131621"/>
                <a:gridCol w="131621"/>
                <a:gridCol w="131621"/>
                <a:gridCol w="131621"/>
                <a:gridCol w="131621"/>
                <a:gridCol w="131621"/>
                <a:gridCol w="131621"/>
                <a:gridCol w="131621"/>
                <a:gridCol w="131621"/>
                <a:gridCol w="131621"/>
                <a:gridCol w="131621"/>
                <a:gridCol w="131621"/>
                <a:gridCol w="131621"/>
                <a:gridCol w="131621"/>
              </a:tblGrid>
              <a:tr h="152400"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US" sz="105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US" sz="105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US" sz="105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US" sz="105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US" sz="105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US" sz="105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US" sz="105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 marL="0" marR="0" marT="0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 marL="0" marR="0" marT="0" marB="0"/>
                </a:tc>
              </a:tr>
            </a:tbl>
          </a:graphicData>
        </a:graphic>
      </p:graphicFrame>
      <p:sp>
        <p:nvSpPr>
          <p:cNvPr id="22" name="TextBox 21"/>
          <p:cNvSpPr txBox="1"/>
          <p:nvPr/>
        </p:nvSpPr>
        <p:spPr>
          <a:xfrm>
            <a:off x="29077" y="5410200"/>
            <a:ext cx="12625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Target bodies</a:t>
            </a:r>
            <a:endParaRPr lang="en-US" sz="1400" dirty="0"/>
          </a:p>
        </p:txBody>
      </p:sp>
      <p:graphicFrame>
        <p:nvGraphicFramePr>
          <p:cNvPr id="23" name="Table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9653660"/>
              </p:ext>
            </p:extLst>
          </p:nvPr>
        </p:nvGraphicFramePr>
        <p:xfrm>
          <a:off x="1725545" y="5748754"/>
          <a:ext cx="7264555" cy="1600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621"/>
                <a:gridCol w="131621"/>
                <a:gridCol w="131621"/>
                <a:gridCol w="131621"/>
                <a:gridCol w="131621"/>
                <a:gridCol w="131621"/>
                <a:gridCol w="131621"/>
                <a:gridCol w="131621"/>
                <a:gridCol w="131621"/>
                <a:gridCol w="131621"/>
                <a:gridCol w="131621"/>
                <a:gridCol w="131621"/>
                <a:gridCol w="131621"/>
                <a:gridCol w="131621"/>
                <a:gridCol w="131621"/>
                <a:gridCol w="131621"/>
                <a:gridCol w="131621"/>
                <a:gridCol w="131621"/>
                <a:gridCol w="131621"/>
                <a:gridCol w="157021"/>
                <a:gridCol w="131621"/>
                <a:gridCol w="131621"/>
                <a:gridCol w="131621"/>
                <a:gridCol w="131621"/>
                <a:gridCol w="131621"/>
                <a:gridCol w="131621"/>
                <a:gridCol w="131621"/>
                <a:gridCol w="131621"/>
                <a:gridCol w="131621"/>
                <a:gridCol w="131621"/>
                <a:gridCol w="131621"/>
                <a:gridCol w="131621"/>
                <a:gridCol w="131621"/>
                <a:gridCol w="131621"/>
                <a:gridCol w="131621"/>
                <a:gridCol w="131621"/>
                <a:gridCol w="131621"/>
                <a:gridCol w="131621"/>
                <a:gridCol w="131621"/>
                <a:gridCol w="131621"/>
                <a:gridCol w="131621"/>
                <a:gridCol w="131621"/>
                <a:gridCol w="131621"/>
                <a:gridCol w="131621"/>
                <a:gridCol w="131621"/>
                <a:gridCol w="131621"/>
                <a:gridCol w="131621"/>
                <a:gridCol w="131621"/>
                <a:gridCol w="131621"/>
                <a:gridCol w="131621"/>
                <a:gridCol w="131621"/>
                <a:gridCol w="131621"/>
                <a:gridCol w="131621"/>
                <a:gridCol w="131621"/>
                <a:gridCol w="131621"/>
              </a:tblGrid>
              <a:tr h="152400"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US" sz="105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US" sz="105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US" sz="105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US" sz="105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US" sz="105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US" sz="105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US" sz="105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 marL="0" marR="0" marT="0" marB="0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 marL="0" marR="0" marT="0" marB="0"/>
                </a:tc>
              </a:tr>
            </a:tbl>
          </a:graphicData>
        </a:graphic>
      </p:graphicFrame>
      <p:sp>
        <p:nvSpPr>
          <p:cNvPr id="24" name="TextBox 23"/>
          <p:cNvSpPr txBox="1"/>
          <p:nvPr/>
        </p:nvSpPr>
        <p:spPr>
          <a:xfrm>
            <a:off x="27577" y="5638800"/>
            <a:ext cx="16850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Equivalent Density</a:t>
            </a:r>
            <a:endParaRPr lang="en-US" sz="1400" dirty="0"/>
          </a:p>
        </p:txBody>
      </p:sp>
      <p:graphicFrame>
        <p:nvGraphicFramePr>
          <p:cNvPr id="25" name="Table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3026683"/>
              </p:ext>
            </p:extLst>
          </p:nvPr>
        </p:nvGraphicFramePr>
        <p:xfrm>
          <a:off x="1727045" y="5977354"/>
          <a:ext cx="7264555" cy="1600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621"/>
                <a:gridCol w="131621"/>
                <a:gridCol w="131621"/>
                <a:gridCol w="131621"/>
                <a:gridCol w="131621"/>
                <a:gridCol w="131621"/>
                <a:gridCol w="131621"/>
                <a:gridCol w="131621"/>
                <a:gridCol w="131621"/>
                <a:gridCol w="131621"/>
                <a:gridCol w="131621"/>
                <a:gridCol w="131621"/>
                <a:gridCol w="131621"/>
                <a:gridCol w="131621"/>
                <a:gridCol w="131621"/>
                <a:gridCol w="131621"/>
                <a:gridCol w="131621"/>
                <a:gridCol w="131621"/>
                <a:gridCol w="131621"/>
                <a:gridCol w="157021"/>
                <a:gridCol w="131621"/>
                <a:gridCol w="131621"/>
                <a:gridCol w="131621"/>
                <a:gridCol w="131621"/>
                <a:gridCol w="131621"/>
                <a:gridCol w="131621"/>
                <a:gridCol w="131621"/>
                <a:gridCol w="131621"/>
                <a:gridCol w="131621"/>
                <a:gridCol w="131621"/>
                <a:gridCol w="131621"/>
                <a:gridCol w="131621"/>
                <a:gridCol w="131621"/>
                <a:gridCol w="131621"/>
                <a:gridCol w="131621"/>
                <a:gridCol w="131621"/>
                <a:gridCol w="131621"/>
                <a:gridCol w="131621"/>
                <a:gridCol w="131621"/>
                <a:gridCol w="131621"/>
                <a:gridCol w="131621"/>
                <a:gridCol w="131621"/>
                <a:gridCol w="131621"/>
                <a:gridCol w="131621"/>
                <a:gridCol w="131621"/>
                <a:gridCol w="131621"/>
                <a:gridCol w="131621"/>
                <a:gridCol w="131621"/>
                <a:gridCol w="131621"/>
                <a:gridCol w="131621"/>
                <a:gridCol w="131621"/>
                <a:gridCol w="131621"/>
                <a:gridCol w="131621"/>
                <a:gridCol w="131621"/>
                <a:gridCol w="131621"/>
              </a:tblGrid>
              <a:tr h="152400"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US" sz="105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US" sz="105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US" sz="105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US" sz="105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US" sz="105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US" sz="105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US" sz="105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 marL="0" marR="0" marT="0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 marL="0" marR="0" marT="0" marB="0"/>
                </a:tc>
              </a:tr>
            </a:tbl>
          </a:graphicData>
        </a:graphic>
      </p:graphicFrame>
      <p:sp>
        <p:nvSpPr>
          <p:cNvPr id="26" name="TextBox 25"/>
          <p:cNvSpPr txBox="1"/>
          <p:nvPr/>
        </p:nvSpPr>
        <p:spPr>
          <a:xfrm>
            <a:off x="29077" y="5867400"/>
            <a:ext cx="13321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Check surface</a:t>
            </a:r>
            <a:endParaRPr lang="en-US" sz="1400" dirty="0"/>
          </a:p>
        </p:txBody>
      </p:sp>
      <p:sp>
        <p:nvSpPr>
          <p:cNvPr id="27" name="TextBox 26"/>
          <p:cNvSpPr txBox="1"/>
          <p:nvPr/>
        </p:nvSpPr>
        <p:spPr>
          <a:xfrm>
            <a:off x="944026" y="6002486"/>
            <a:ext cx="8344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dirty="0" smtClean="0"/>
              <a:t>…....</a:t>
            </a:r>
            <a:endParaRPr lang="en-US" dirty="0"/>
          </a:p>
        </p:txBody>
      </p:sp>
      <p:sp>
        <p:nvSpPr>
          <p:cNvPr id="28" name="Subtitle 2"/>
          <p:cNvSpPr txBox="1">
            <a:spLocks/>
          </p:cNvSpPr>
          <p:nvPr/>
        </p:nvSpPr>
        <p:spPr bwMode="auto">
          <a:xfrm>
            <a:off x="762000" y="6477000"/>
            <a:ext cx="7239001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 typeface="Wingdings" charset="0"/>
              <a:buNone/>
              <a:defRPr kern="1200">
                <a:solidFill>
                  <a:srgbClr val="000000"/>
                </a:solidFill>
                <a:latin typeface="+mn-lt"/>
                <a:ea typeface="ＭＳ Ｐゴシック" pitchFamily="-112" charset="-128"/>
                <a:cs typeface="ＭＳ Ｐゴシック" pitchFamily="-112" charset="-128"/>
              </a:defRPr>
            </a:lvl1pPr>
            <a:lvl2pPr marL="457200" indent="0" algn="ctr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 typeface="Arial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pitchFamily="-112" charset="-128"/>
                <a:cs typeface="ＭＳ Ｐゴシック" charset="0"/>
              </a:defRPr>
            </a:lvl2pPr>
            <a:lvl3pPr marL="914400" indent="0" algn="ctr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 typeface="Arial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pitchFamily="-112" charset="-128"/>
                <a:cs typeface="ＭＳ Ｐゴシック" charset="0"/>
              </a:defRPr>
            </a:lvl3pPr>
            <a:lvl4pPr marL="1371600" indent="0" algn="ctr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 typeface="Arial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pitchFamily="-112" charset="-128"/>
                <a:cs typeface="ＭＳ Ｐゴシック" charset="0"/>
              </a:defRPr>
            </a:lvl4pPr>
            <a:lvl5pPr marL="1828800" indent="0" algn="ctr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 typeface="Arial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pitchFamily="-112" charset="-128"/>
                <a:cs typeface="ＭＳ Ｐゴシック" charset="0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indent="-339725">
              <a:tabLst>
                <a:tab pos="0" algn="l"/>
              </a:tabLst>
            </a:pPr>
            <a:r>
              <a:rPr lang="en-US" sz="1800" b="1" dirty="0">
                <a:solidFill>
                  <a:schemeClr val="accent6"/>
                </a:solidFill>
                <a:latin typeface="Calibri" charset="0"/>
                <a:ea typeface="ＭＳ Ｐゴシック" charset="0"/>
              </a:rPr>
              <a:t>IWOMP </a:t>
            </a:r>
            <a:r>
              <a:rPr lang="en-US" sz="1800" b="1" dirty="0" smtClean="0">
                <a:solidFill>
                  <a:schemeClr val="accent6"/>
                </a:solidFill>
                <a:latin typeface="Calibri" charset="0"/>
                <a:ea typeface="ＭＳ Ｐゴシック" charset="0"/>
              </a:rPr>
              <a:t>2016, 12th </a:t>
            </a:r>
            <a:r>
              <a:rPr lang="en-US" sz="1800" b="1" dirty="0">
                <a:solidFill>
                  <a:schemeClr val="accent6"/>
                </a:solidFill>
                <a:latin typeface="Calibri" charset="0"/>
                <a:ea typeface="ＭＳ Ｐゴシック" charset="0"/>
              </a:rPr>
              <a:t>International Workshop on </a:t>
            </a:r>
            <a:r>
              <a:rPr lang="en-US" sz="1800" b="1" dirty="0" err="1" smtClean="0">
                <a:solidFill>
                  <a:schemeClr val="accent6"/>
                </a:solidFill>
                <a:latin typeface="Calibri" charset="0"/>
                <a:ea typeface="ＭＳ Ｐゴシック" charset="0"/>
              </a:rPr>
              <a:t>OpenMP</a:t>
            </a:r>
            <a:r>
              <a:rPr lang="en-US" sz="1800" b="1" dirty="0" smtClean="0">
                <a:solidFill>
                  <a:schemeClr val="accent6"/>
                </a:solidFill>
                <a:latin typeface="Calibri" charset="0"/>
                <a:ea typeface="ＭＳ Ｐゴシック" charset="0"/>
              </a:rPr>
              <a:t>, Oct 05-07, 2016</a:t>
            </a:r>
          </a:p>
        </p:txBody>
      </p:sp>
      <p:graphicFrame>
        <p:nvGraphicFramePr>
          <p:cNvPr id="29" name="Table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560573"/>
              </p:ext>
            </p:extLst>
          </p:nvPr>
        </p:nvGraphicFramePr>
        <p:xfrm>
          <a:off x="4191000" y="1981200"/>
          <a:ext cx="4631519" cy="1600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915"/>
                <a:gridCol w="83915"/>
                <a:gridCol w="83915"/>
                <a:gridCol w="83915"/>
                <a:gridCol w="83915"/>
                <a:gridCol w="83915"/>
                <a:gridCol w="83915"/>
                <a:gridCol w="83915"/>
                <a:gridCol w="83915"/>
                <a:gridCol w="83915"/>
                <a:gridCol w="83915"/>
                <a:gridCol w="83915"/>
                <a:gridCol w="83915"/>
                <a:gridCol w="83915"/>
                <a:gridCol w="83915"/>
                <a:gridCol w="83915"/>
                <a:gridCol w="83915"/>
                <a:gridCol w="83915"/>
                <a:gridCol w="83915"/>
                <a:gridCol w="100109"/>
                <a:gridCol w="83915"/>
                <a:gridCol w="83915"/>
                <a:gridCol w="83915"/>
                <a:gridCol w="83915"/>
                <a:gridCol w="83915"/>
                <a:gridCol w="83915"/>
                <a:gridCol w="83915"/>
                <a:gridCol w="83915"/>
                <a:gridCol w="83915"/>
                <a:gridCol w="83915"/>
                <a:gridCol w="83915"/>
                <a:gridCol w="83915"/>
                <a:gridCol w="83915"/>
                <a:gridCol w="83915"/>
                <a:gridCol w="83915"/>
                <a:gridCol w="83915"/>
                <a:gridCol w="83915"/>
                <a:gridCol w="83915"/>
                <a:gridCol w="83915"/>
                <a:gridCol w="83915"/>
                <a:gridCol w="83915"/>
                <a:gridCol w="83915"/>
                <a:gridCol w="83915"/>
                <a:gridCol w="83915"/>
                <a:gridCol w="83915"/>
                <a:gridCol w="83915"/>
                <a:gridCol w="83915"/>
                <a:gridCol w="83915"/>
                <a:gridCol w="83915"/>
                <a:gridCol w="83915"/>
                <a:gridCol w="83915"/>
                <a:gridCol w="83915"/>
                <a:gridCol w="83915"/>
                <a:gridCol w="83915"/>
                <a:gridCol w="83915"/>
              </a:tblGrid>
              <a:tr h="152400"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US" sz="105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US" sz="105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US" sz="105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US" sz="105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US" sz="105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US" sz="105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 marL="0" marR="0" marT="0" marB="0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 marL="0" marR="0" marT="0" marB="0"/>
                </a:tc>
              </a:tr>
            </a:tbl>
          </a:graphicData>
        </a:graphic>
      </p:graphicFrame>
      <p:sp>
        <p:nvSpPr>
          <p:cNvPr id="30" name="TextBox 29"/>
          <p:cNvSpPr txBox="1"/>
          <p:nvPr/>
        </p:nvSpPr>
        <p:spPr>
          <a:xfrm>
            <a:off x="4461569" y="1524000"/>
            <a:ext cx="4149031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b="1" dirty="0" smtClean="0">
                <a:solidFill>
                  <a:srgbClr val="000090"/>
                </a:solidFill>
              </a:rPr>
              <a:t>1D breadth-first representation of the tree</a:t>
            </a:r>
            <a:endParaRPr lang="en-US" sz="1600" b="1" dirty="0">
              <a:solidFill>
                <a:srgbClr val="000090"/>
              </a:solidFill>
            </a:endParaRPr>
          </a:p>
        </p:txBody>
      </p:sp>
      <p:cxnSp>
        <p:nvCxnSpPr>
          <p:cNvPr id="34" name="Elbow Connector 33"/>
          <p:cNvCxnSpPr/>
          <p:nvPr/>
        </p:nvCxnSpPr>
        <p:spPr>
          <a:xfrm>
            <a:off x="2209800" y="914400"/>
            <a:ext cx="1981200" cy="1066799"/>
          </a:xfrm>
          <a:prstGeom prst="bentConnector3">
            <a:avLst>
              <a:gd name="adj1" fmla="val 100449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609600" y="1143000"/>
            <a:ext cx="3276600" cy="249006"/>
          </a:xfrm>
          <a:prstGeom prst="rect">
            <a:avLst/>
          </a:prstGeom>
          <a:solidFill>
            <a:schemeClr val="accent1">
              <a:alpha val="2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Elbow Connector 40"/>
          <p:cNvCxnSpPr>
            <a:stCxn id="40" idx="3"/>
            <a:endCxn id="44" idx="0"/>
          </p:cNvCxnSpPr>
          <p:nvPr/>
        </p:nvCxnSpPr>
        <p:spPr>
          <a:xfrm>
            <a:off x="3886200" y="1267503"/>
            <a:ext cx="552450" cy="713696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/>
          <p:cNvSpPr/>
          <p:nvPr/>
        </p:nvSpPr>
        <p:spPr>
          <a:xfrm>
            <a:off x="4267200" y="1981199"/>
            <a:ext cx="342900" cy="160021"/>
          </a:xfrm>
          <a:prstGeom prst="rect">
            <a:avLst/>
          </a:prstGeom>
          <a:solidFill>
            <a:schemeClr val="accent1">
              <a:alpha val="2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09556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f-fmm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74427" y="1216450"/>
            <a:ext cx="2863375" cy="4180528"/>
          </a:xfrm>
          <a:prstGeom prst="rect">
            <a:avLst/>
          </a:prstGeom>
        </p:spPr>
      </p:pic>
      <p:sp>
        <p:nvSpPr>
          <p:cNvPr id="11" name="テキスト ボックス 447"/>
          <p:cNvSpPr txBox="1"/>
          <p:nvPr/>
        </p:nvSpPr>
        <p:spPr>
          <a:xfrm>
            <a:off x="491483" y="5735532"/>
            <a:ext cx="32147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000" b="1" dirty="0" smtClean="0">
                <a:solidFill>
                  <a:srgbClr val="1F497D"/>
                </a:solidFill>
                <a:latin typeface="Calibri" pitchFamily="34" charset="0"/>
              </a:rPr>
              <a:t>Far-field computation fine</a:t>
            </a:r>
            <a:r>
              <a:rPr lang="en-US" altLang="ja-JP" sz="2000" b="1" dirty="0" smtClean="0">
                <a:solidFill>
                  <a:srgbClr val="1F497D"/>
                </a:solidFill>
                <a:latin typeface="Calibri" pitchFamily="34" charset="0"/>
              </a:rPr>
              <a:t>-grained task graph</a:t>
            </a:r>
            <a:endParaRPr kumimoji="0" lang="ja-JP" altLang="en-US" sz="2000" b="1" dirty="0">
              <a:solidFill>
                <a:srgbClr val="1F497D"/>
              </a:solidFill>
              <a:latin typeface="Calibri" pitchFamily="34" charset="0"/>
            </a:endParaRPr>
          </a:p>
        </p:txBody>
      </p:sp>
      <p:sp>
        <p:nvSpPr>
          <p:cNvPr id="12" name="テキスト ボックス 447"/>
          <p:cNvSpPr txBox="1"/>
          <p:nvPr/>
        </p:nvSpPr>
        <p:spPr>
          <a:xfrm>
            <a:off x="4794973" y="5735532"/>
            <a:ext cx="35004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000" b="1" dirty="0" smtClean="0">
                <a:solidFill>
                  <a:srgbClr val="1F497D"/>
                </a:solidFill>
                <a:latin typeface="Calibri" pitchFamily="34" charset="0"/>
              </a:rPr>
              <a:t>Relative data structures</a:t>
            </a:r>
            <a:endParaRPr kumimoji="0" lang="ja-JP" altLang="en-US" sz="2000" b="1" dirty="0">
              <a:solidFill>
                <a:srgbClr val="1F497D"/>
              </a:solidFill>
              <a:latin typeface="Calibri" pitchFamily="34" charset="0"/>
            </a:endParaRPr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3143125"/>
              </p:ext>
            </p:extLst>
          </p:nvPr>
        </p:nvGraphicFramePr>
        <p:xfrm>
          <a:off x="4186200" y="1396450"/>
          <a:ext cx="4500600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0060"/>
                <a:gridCol w="450060"/>
                <a:gridCol w="450060"/>
                <a:gridCol w="450060"/>
                <a:gridCol w="450060"/>
                <a:gridCol w="450060"/>
                <a:gridCol w="450060"/>
                <a:gridCol w="450060"/>
                <a:gridCol w="450060"/>
                <a:gridCol w="450060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3824465"/>
              </p:ext>
            </p:extLst>
          </p:nvPr>
        </p:nvGraphicFramePr>
        <p:xfrm>
          <a:off x="4186200" y="2539458"/>
          <a:ext cx="4500600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0060"/>
                <a:gridCol w="450060"/>
                <a:gridCol w="450060"/>
                <a:gridCol w="450060"/>
                <a:gridCol w="450060"/>
                <a:gridCol w="450060"/>
                <a:gridCol w="450060"/>
                <a:gridCol w="450060"/>
                <a:gridCol w="450060"/>
                <a:gridCol w="45006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3174230"/>
              </p:ext>
            </p:extLst>
          </p:nvPr>
        </p:nvGraphicFramePr>
        <p:xfrm>
          <a:off x="4186200" y="3740254"/>
          <a:ext cx="4500600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0060"/>
                <a:gridCol w="450060"/>
                <a:gridCol w="450060"/>
                <a:gridCol w="450060"/>
                <a:gridCol w="450060"/>
                <a:gridCol w="450060"/>
                <a:gridCol w="450060"/>
                <a:gridCol w="450060"/>
                <a:gridCol w="450060"/>
                <a:gridCol w="45006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4682933"/>
              </p:ext>
            </p:extLst>
          </p:nvPr>
        </p:nvGraphicFramePr>
        <p:xfrm>
          <a:off x="4186200" y="5039788"/>
          <a:ext cx="4500600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0060"/>
                <a:gridCol w="450060"/>
                <a:gridCol w="450060"/>
                <a:gridCol w="450060"/>
                <a:gridCol w="450060"/>
                <a:gridCol w="450060"/>
                <a:gridCol w="450060"/>
                <a:gridCol w="208280"/>
                <a:gridCol w="691840"/>
                <a:gridCol w="450060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pSp>
        <p:nvGrpSpPr>
          <p:cNvPr id="4" name="Group 3"/>
          <p:cNvGrpSpPr/>
          <p:nvPr/>
        </p:nvGrpSpPr>
        <p:grpSpPr>
          <a:xfrm>
            <a:off x="4829142" y="1039260"/>
            <a:ext cx="2928958" cy="4696272"/>
            <a:chOff x="4786314" y="1428736"/>
            <a:chExt cx="2928958" cy="4696272"/>
          </a:xfrm>
        </p:grpSpPr>
        <p:sp>
          <p:nvSpPr>
            <p:cNvPr id="17" name="テキスト ボックス 447"/>
            <p:cNvSpPr txBox="1"/>
            <p:nvPr/>
          </p:nvSpPr>
          <p:spPr>
            <a:xfrm>
              <a:off x="5214942" y="1428736"/>
              <a:ext cx="242889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600" b="1" dirty="0" smtClean="0">
                  <a:solidFill>
                    <a:schemeClr val="tx2"/>
                  </a:solidFill>
                  <a:latin typeface="Calibri" pitchFamily="34" charset="0"/>
                </a:rPr>
                <a:t>Source Nodes</a:t>
              </a:r>
              <a:endParaRPr kumimoji="0" lang="ja-JP" altLang="en-US" sz="1600" b="1" dirty="0">
                <a:solidFill>
                  <a:schemeClr val="tx2"/>
                </a:solidFill>
                <a:latin typeface="Calibri" pitchFamily="34" charset="0"/>
              </a:endParaRPr>
            </a:p>
          </p:txBody>
        </p:sp>
        <p:sp>
          <p:nvSpPr>
            <p:cNvPr id="18" name="テキスト ボックス 447"/>
            <p:cNvSpPr txBox="1"/>
            <p:nvPr/>
          </p:nvSpPr>
          <p:spPr>
            <a:xfrm>
              <a:off x="5226459" y="2590380"/>
              <a:ext cx="242889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600" b="1" dirty="0" smtClean="0">
                  <a:solidFill>
                    <a:schemeClr val="tx2"/>
                  </a:solidFill>
                  <a:latin typeface="Calibri" pitchFamily="34" charset="0"/>
                </a:rPr>
                <a:t>Source Upward Equivalent</a:t>
              </a:r>
              <a:endParaRPr kumimoji="0" lang="ja-JP" altLang="en-US" sz="1600" b="1" dirty="0">
                <a:solidFill>
                  <a:schemeClr val="tx2"/>
                </a:solidFill>
                <a:latin typeface="Calibri" pitchFamily="34" charset="0"/>
              </a:endParaRPr>
            </a:p>
          </p:txBody>
        </p:sp>
        <p:sp>
          <p:nvSpPr>
            <p:cNvPr id="19" name="テキスト ボックス 447"/>
            <p:cNvSpPr txBox="1"/>
            <p:nvPr/>
          </p:nvSpPr>
          <p:spPr>
            <a:xfrm>
              <a:off x="5214942" y="4572008"/>
              <a:ext cx="242889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600" b="1" dirty="0" smtClean="0">
                  <a:solidFill>
                    <a:schemeClr val="tx2"/>
                  </a:solidFill>
                  <a:latin typeface="Calibri" pitchFamily="34" charset="0"/>
                </a:rPr>
                <a:t>Target Downward Check</a:t>
              </a:r>
              <a:endParaRPr kumimoji="0" lang="ja-JP" altLang="en-US" sz="1600" b="1" dirty="0">
                <a:solidFill>
                  <a:schemeClr val="tx2"/>
                </a:solidFill>
                <a:latin typeface="Calibri" pitchFamily="34" charset="0"/>
              </a:endParaRPr>
            </a:p>
          </p:txBody>
        </p:sp>
        <p:sp>
          <p:nvSpPr>
            <p:cNvPr id="20" name="テキスト ボックス 447"/>
            <p:cNvSpPr txBox="1"/>
            <p:nvPr/>
          </p:nvSpPr>
          <p:spPr>
            <a:xfrm>
              <a:off x="5286380" y="5786454"/>
              <a:ext cx="242889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0" lang="en-US" altLang="ja-JP" sz="1600" b="1" dirty="0" smtClean="0">
                  <a:solidFill>
                    <a:schemeClr val="tx2"/>
                  </a:solidFill>
                  <a:latin typeface="Calibri" pitchFamily="34" charset="0"/>
                </a:rPr>
                <a:t>Target Nodes</a:t>
              </a:r>
              <a:endParaRPr kumimoji="0" lang="ja-JP" altLang="en-US" sz="1600" b="1" dirty="0">
                <a:solidFill>
                  <a:schemeClr val="tx2"/>
                </a:solidFill>
                <a:latin typeface="Calibri" pitchFamily="34" charset="0"/>
              </a:endParaRPr>
            </a:p>
          </p:txBody>
        </p:sp>
        <p:cxnSp>
          <p:nvCxnSpPr>
            <p:cNvPr id="23" name="Straight Arrow Connector 22"/>
            <p:cNvCxnSpPr/>
            <p:nvPr/>
          </p:nvCxnSpPr>
          <p:spPr>
            <a:xfrm rot="16200000" flipH="1">
              <a:off x="4679157" y="3464719"/>
              <a:ext cx="714380" cy="500066"/>
            </a:xfrm>
            <a:prstGeom prst="straightConnector1">
              <a:avLst/>
            </a:prstGeom>
            <a:ln w="28575">
              <a:solidFill>
                <a:schemeClr val="accent2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 rot="5400000">
              <a:off x="4679157" y="3464719"/>
              <a:ext cx="714380" cy="500066"/>
            </a:xfrm>
            <a:prstGeom prst="straightConnector1">
              <a:avLst/>
            </a:prstGeom>
            <a:ln w="28575">
              <a:solidFill>
                <a:schemeClr val="accent2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>
              <a:off x="5715008" y="3357562"/>
              <a:ext cx="857256" cy="714380"/>
            </a:xfrm>
            <a:prstGeom prst="straightConnector1">
              <a:avLst/>
            </a:prstGeom>
            <a:ln w="28575">
              <a:solidFill>
                <a:schemeClr val="accent2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/>
            <p:nvPr/>
          </p:nvCxnSpPr>
          <p:spPr>
            <a:xfrm>
              <a:off x="5715008" y="3357562"/>
              <a:ext cx="1357322" cy="714380"/>
            </a:xfrm>
            <a:prstGeom prst="straightConnector1">
              <a:avLst/>
            </a:prstGeom>
            <a:ln w="28575">
              <a:solidFill>
                <a:schemeClr val="accent2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/>
            <p:nvPr/>
          </p:nvCxnSpPr>
          <p:spPr>
            <a:xfrm rot="16200000" flipH="1">
              <a:off x="6036479" y="3536157"/>
              <a:ext cx="714380" cy="357190"/>
            </a:xfrm>
            <a:prstGeom prst="straightConnector1">
              <a:avLst/>
            </a:prstGeom>
            <a:ln w="28575">
              <a:solidFill>
                <a:schemeClr val="accent2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/>
            <p:nvPr/>
          </p:nvCxnSpPr>
          <p:spPr>
            <a:xfrm>
              <a:off x="6215074" y="3357562"/>
              <a:ext cx="857256" cy="714380"/>
            </a:xfrm>
            <a:prstGeom prst="straightConnector1">
              <a:avLst/>
            </a:prstGeom>
            <a:ln w="28575">
              <a:solidFill>
                <a:schemeClr val="accent2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/>
            <p:nvPr/>
          </p:nvCxnSpPr>
          <p:spPr>
            <a:xfrm rot="10800000" flipV="1">
              <a:off x="5715008" y="3357562"/>
              <a:ext cx="857256" cy="714380"/>
            </a:xfrm>
            <a:prstGeom prst="straightConnector1">
              <a:avLst/>
            </a:prstGeom>
            <a:ln w="28575">
              <a:solidFill>
                <a:schemeClr val="accent2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/>
            <p:nvPr/>
          </p:nvCxnSpPr>
          <p:spPr>
            <a:xfrm rot="5400000">
              <a:off x="5965041" y="3536157"/>
              <a:ext cx="785818" cy="428628"/>
            </a:xfrm>
            <a:prstGeom prst="straightConnector1">
              <a:avLst/>
            </a:prstGeom>
            <a:ln w="28575">
              <a:solidFill>
                <a:schemeClr val="accent2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/>
            <p:cNvCxnSpPr/>
            <p:nvPr/>
          </p:nvCxnSpPr>
          <p:spPr>
            <a:xfrm rot="10800000" flipV="1">
              <a:off x="6143636" y="3286124"/>
              <a:ext cx="928694" cy="857256"/>
            </a:xfrm>
            <a:prstGeom prst="straightConnector1">
              <a:avLst/>
            </a:prstGeom>
            <a:ln w="28575">
              <a:solidFill>
                <a:schemeClr val="accent2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/>
            <p:cNvCxnSpPr/>
            <p:nvPr/>
          </p:nvCxnSpPr>
          <p:spPr>
            <a:xfrm rot="10800000" flipV="1">
              <a:off x="5715008" y="3286124"/>
              <a:ext cx="1357322" cy="785818"/>
            </a:xfrm>
            <a:prstGeom prst="straightConnector1">
              <a:avLst/>
            </a:prstGeom>
            <a:ln w="28575">
              <a:solidFill>
                <a:schemeClr val="accent2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/>
          <a:lstStyle/>
          <a:p>
            <a:r>
              <a:rPr lang="en-US" dirty="0" smtClean="0"/>
              <a:t>KI-FMM Computational Patterns (1/2)</a:t>
            </a:r>
            <a:endParaRPr lang="en-US" dirty="0"/>
          </a:p>
        </p:txBody>
      </p:sp>
      <p:sp>
        <p:nvSpPr>
          <p:cNvPr id="28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8610600" y="6492875"/>
            <a:ext cx="381000" cy="365125"/>
          </a:xfrm>
        </p:spPr>
        <p:txBody>
          <a:bodyPr/>
          <a:lstStyle/>
          <a:p>
            <a:pPr>
              <a:defRPr/>
            </a:pPr>
            <a:fld id="{9B766D63-E39E-C948-8A7F-F2792F7F03C4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3810000" y="2200904"/>
            <a:ext cx="5105400" cy="2319762"/>
          </a:xfrm>
          <a:prstGeom prst="rect">
            <a:avLst/>
          </a:prstGeom>
          <a:solidFill>
            <a:schemeClr val="accent6">
              <a:alpha val="1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                                    </a:t>
            </a:r>
            <a:r>
              <a:rPr lang="en-US" b="1" dirty="0" smtClean="0">
                <a:solidFill>
                  <a:schemeClr val="accent6"/>
                </a:solidFill>
              </a:rPr>
              <a:t>DAG</a:t>
            </a:r>
            <a:endParaRPr lang="en-US" b="1" dirty="0">
              <a:solidFill>
                <a:schemeClr val="accent6"/>
              </a:solidFill>
            </a:endParaRPr>
          </a:p>
        </p:txBody>
      </p:sp>
      <p:sp>
        <p:nvSpPr>
          <p:cNvPr id="30" name="Subtitle 2"/>
          <p:cNvSpPr txBox="1">
            <a:spLocks/>
          </p:cNvSpPr>
          <p:nvPr/>
        </p:nvSpPr>
        <p:spPr bwMode="auto">
          <a:xfrm>
            <a:off x="762000" y="6477000"/>
            <a:ext cx="7239001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 typeface="Wingdings" charset="0"/>
              <a:buNone/>
              <a:defRPr kern="1200">
                <a:solidFill>
                  <a:srgbClr val="000000"/>
                </a:solidFill>
                <a:latin typeface="+mn-lt"/>
                <a:ea typeface="ＭＳ Ｐゴシック" pitchFamily="-112" charset="-128"/>
                <a:cs typeface="ＭＳ Ｐゴシック" pitchFamily="-112" charset="-128"/>
              </a:defRPr>
            </a:lvl1pPr>
            <a:lvl2pPr marL="457200" indent="0" algn="ctr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 typeface="Arial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pitchFamily="-112" charset="-128"/>
                <a:cs typeface="ＭＳ Ｐゴシック" charset="0"/>
              </a:defRPr>
            </a:lvl2pPr>
            <a:lvl3pPr marL="914400" indent="0" algn="ctr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 typeface="Arial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pitchFamily="-112" charset="-128"/>
                <a:cs typeface="ＭＳ Ｐゴシック" charset="0"/>
              </a:defRPr>
            </a:lvl3pPr>
            <a:lvl4pPr marL="1371600" indent="0" algn="ctr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 typeface="Arial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pitchFamily="-112" charset="-128"/>
                <a:cs typeface="ＭＳ Ｐゴシック" charset="0"/>
              </a:defRPr>
            </a:lvl4pPr>
            <a:lvl5pPr marL="1828800" indent="0" algn="ctr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 typeface="Arial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pitchFamily="-112" charset="-128"/>
                <a:cs typeface="ＭＳ Ｐゴシック" charset="0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indent="-339725">
              <a:tabLst>
                <a:tab pos="0" algn="l"/>
              </a:tabLst>
            </a:pPr>
            <a:r>
              <a:rPr lang="en-US" sz="1800" b="1" dirty="0">
                <a:solidFill>
                  <a:schemeClr val="accent6"/>
                </a:solidFill>
                <a:latin typeface="Calibri" charset="0"/>
                <a:ea typeface="ＭＳ Ｐゴシック" charset="0"/>
              </a:rPr>
              <a:t>IWOMP </a:t>
            </a:r>
            <a:r>
              <a:rPr lang="en-US" sz="1800" b="1" dirty="0" smtClean="0">
                <a:solidFill>
                  <a:schemeClr val="accent6"/>
                </a:solidFill>
                <a:latin typeface="Calibri" charset="0"/>
                <a:ea typeface="ＭＳ Ｐゴシック" charset="0"/>
              </a:rPr>
              <a:t>2016, 12th </a:t>
            </a:r>
            <a:r>
              <a:rPr lang="en-US" sz="1800" b="1" dirty="0">
                <a:solidFill>
                  <a:schemeClr val="accent6"/>
                </a:solidFill>
                <a:latin typeface="Calibri" charset="0"/>
                <a:ea typeface="ＭＳ Ｐゴシック" charset="0"/>
              </a:rPr>
              <a:t>International Workshop on </a:t>
            </a:r>
            <a:r>
              <a:rPr lang="en-US" sz="1800" b="1" dirty="0" err="1" smtClean="0">
                <a:solidFill>
                  <a:schemeClr val="accent6"/>
                </a:solidFill>
                <a:latin typeface="Calibri" charset="0"/>
                <a:ea typeface="ＭＳ Ｐゴシック" charset="0"/>
              </a:rPr>
              <a:t>OpenMP</a:t>
            </a:r>
            <a:r>
              <a:rPr lang="en-US" sz="1800" b="1" dirty="0" smtClean="0">
                <a:solidFill>
                  <a:schemeClr val="accent6"/>
                </a:solidFill>
                <a:latin typeface="Calibri" charset="0"/>
                <a:ea typeface="ＭＳ Ｐゴシック" charset="0"/>
              </a:rPr>
              <a:t>, Oct 05-07, 2016</a:t>
            </a:r>
          </a:p>
        </p:txBody>
      </p:sp>
    </p:spTree>
    <p:extLst>
      <p:ext uri="{BB962C8B-B14F-4D97-AF65-F5344CB8AC3E}">
        <p14:creationId xmlns:p14="http://schemas.microsoft.com/office/powerpoint/2010/main" val="1648996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B766D63-E39E-C948-8A7F-F2792F7F03C4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pic>
        <p:nvPicPr>
          <p:cNvPr id="5" name="Picture 4" descr="vlist_src_trg_ellip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7658" y="2968824"/>
            <a:ext cx="3217742" cy="2971800"/>
          </a:xfrm>
          <a:prstGeom prst="rect">
            <a:avLst/>
          </a:prstGeom>
        </p:spPr>
      </p:pic>
      <p:pic>
        <p:nvPicPr>
          <p:cNvPr id="10" name="Picture 9" descr="ell_cube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0" t="7431" r="9462" b="2342"/>
          <a:stretch/>
        </p:blipFill>
        <p:spPr>
          <a:xfrm>
            <a:off x="5755192" y="228600"/>
            <a:ext cx="2985173" cy="2362200"/>
          </a:xfrm>
          <a:prstGeom prst="rect">
            <a:avLst/>
          </a:prstGeom>
        </p:spPr>
      </p:pic>
      <p:sp>
        <p:nvSpPr>
          <p:cNvPr id="11" name="テキスト ボックス 447"/>
          <p:cNvSpPr txBox="1"/>
          <p:nvPr/>
        </p:nvSpPr>
        <p:spPr>
          <a:xfrm>
            <a:off x="5491138" y="2495490"/>
            <a:ext cx="35004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000" b="1" dirty="0" smtClean="0">
                <a:solidFill>
                  <a:srgbClr val="1F497D"/>
                </a:solidFill>
                <a:latin typeface="Calibri" pitchFamily="34" charset="0"/>
              </a:rPr>
              <a:t>Elliptical body distribution</a:t>
            </a:r>
            <a:endParaRPr kumimoji="0" lang="ja-JP" altLang="en-US" sz="2000" b="1" dirty="0">
              <a:solidFill>
                <a:srgbClr val="1F497D"/>
              </a:solidFill>
              <a:latin typeface="Calibri" pitchFamily="34" charset="0"/>
            </a:endParaRPr>
          </a:p>
        </p:txBody>
      </p:sp>
      <p:sp>
        <p:nvSpPr>
          <p:cNvPr id="12" name="テキスト ボックス 447"/>
          <p:cNvSpPr txBox="1"/>
          <p:nvPr/>
        </p:nvSpPr>
        <p:spPr>
          <a:xfrm>
            <a:off x="5643538" y="5845314"/>
            <a:ext cx="35004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000" b="1" dirty="0" smtClean="0">
                <a:solidFill>
                  <a:srgbClr val="1F497D"/>
                </a:solidFill>
                <a:latin typeface="Calibri" pitchFamily="34" charset="0"/>
              </a:rPr>
              <a:t>V-List computational pattern adjacency matrix</a:t>
            </a:r>
            <a:endParaRPr kumimoji="0" lang="ja-JP" altLang="en-US" sz="2000" b="1" dirty="0">
              <a:solidFill>
                <a:srgbClr val="1F497D"/>
              </a:solidFill>
              <a:latin typeface="Calibri" pitchFamily="34" charset="0"/>
            </a:endParaRPr>
          </a:p>
        </p:txBody>
      </p:sp>
      <p:sp>
        <p:nvSpPr>
          <p:cNvPr id="13" name="Down Arrow 12"/>
          <p:cNvSpPr/>
          <p:nvPr/>
        </p:nvSpPr>
        <p:spPr>
          <a:xfrm>
            <a:off x="7162800" y="2971800"/>
            <a:ext cx="304800" cy="304800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2"/>
          <p:cNvSpPr txBox="1">
            <a:spLocks/>
          </p:cNvSpPr>
          <p:nvPr/>
        </p:nvSpPr>
        <p:spPr bwMode="auto">
          <a:xfrm>
            <a:off x="457200" y="274638"/>
            <a:ext cx="8229600" cy="715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 b="1" kern="1200">
                <a:solidFill>
                  <a:srgbClr val="1F497D"/>
                </a:solidFill>
                <a:latin typeface="Trebuchet MS"/>
                <a:ea typeface="ＭＳ Ｐゴシック" pitchFamily="-112" charset="-128"/>
                <a:cs typeface="Trebuchet MS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1F497D"/>
                </a:solidFill>
                <a:latin typeface="Trebuchet MS" pitchFamily="-112" charset="0"/>
                <a:ea typeface="ＭＳ Ｐゴシック" pitchFamily="-112" charset="-128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1F497D"/>
                </a:solidFill>
                <a:latin typeface="Trebuchet MS" pitchFamily="-112" charset="0"/>
                <a:ea typeface="ＭＳ Ｐゴシック" pitchFamily="-112" charset="-128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1F497D"/>
                </a:solidFill>
                <a:latin typeface="Trebuchet MS" pitchFamily="-112" charset="0"/>
                <a:ea typeface="ＭＳ Ｐゴシック" pitchFamily="-112" charset="-128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1F497D"/>
                </a:solidFill>
                <a:latin typeface="Trebuchet MS" pitchFamily="-112" charset="0"/>
                <a:ea typeface="ＭＳ Ｐゴシック" pitchFamily="-112" charset="-128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Trebuchet MS" pitchFamily="-112" charset="0"/>
                <a:ea typeface="ＭＳ Ｐゴシック" pitchFamily="-112" charset="-128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Trebuchet MS" pitchFamily="-112" charset="0"/>
                <a:ea typeface="ＭＳ Ｐゴシック" pitchFamily="-112" charset="-128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Trebuchet MS" pitchFamily="-112" charset="0"/>
                <a:ea typeface="ＭＳ Ｐゴシック" pitchFamily="-112" charset="-128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Trebuchet MS" pitchFamily="-112" charset="0"/>
                <a:ea typeface="ＭＳ Ｐゴシック" pitchFamily="-112" charset="-128"/>
              </a:defRPr>
            </a:lvl9pPr>
          </a:lstStyle>
          <a:p>
            <a:r>
              <a:rPr lang="en-US" dirty="0" smtClean="0"/>
              <a:t>KI-FMM Computational Patterns (2/2)</a:t>
            </a:r>
            <a:endParaRPr lang="en-US" dirty="0"/>
          </a:p>
        </p:txBody>
      </p:sp>
      <p:cxnSp>
        <p:nvCxnSpPr>
          <p:cNvPr id="16" name="Straight Arrow Connector 15"/>
          <p:cNvCxnSpPr>
            <a:stCxn id="18" idx="3"/>
          </p:cNvCxnSpPr>
          <p:nvPr/>
        </p:nvCxnSpPr>
        <p:spPr>
          <a:xfrm>
            <a:off x="5334000" y="5355229"/>
            <a:ext cx="838200" cy="0"/>
          </a:xfrm>
          <a:prstGeom prst="straightConnector1">
            <a:avLst/>
          </a:prstGeom>
          <a:ln w="19050" cmpd="sng"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228600" y="4724400"/>
            <a:ext cx="5105400" cy="1261658"/>
          </a:xfrm>
          <a:prstGeom prst="rect">
            <a:avLst/>
          </a:prstGeom>
          <a:solidFill>
            <a:schemeClr val="accent6">
              <a:alpha val="1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/>
              <a:buChar char="•"/>
            </a:pPr>
            <a:r>
              <a:rPr lang="en-US" dirty="0" smtClean="0">
                <a:solidFill>
                  <a:srgbClr val="1F497D"/>
                </a:solidFill>
              </a:rPr>
              <a:t>Each point is a </a:t>
            </a:r>
            <a:r>
              <a:rPr lang="en-US" dirty="0" err="1" smtClean="0">
                <a:solidFill>
                  <a:srgbClr val="1F497D"/>
                </a:solidFill>
              </a:rPr>
              <a:t>pointwise</a:t>
            </a:r>
            <a:r>
              <a:rPr lang="en-US" dirty="0" smtClean="0">
                <a:solidFill>
                  <a:srgbClr val="1F497D"/>
                </a:solidFill>
              </a:rPr>
              <a:t> product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 smtClean="0">
                <a:solidFill>
                  <a:srgbClr val="1F497D"/>
                </a:solidFill>
              </a:rPr>
              <a:t>Loads 96KB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 smtClean="0">
                <a:solidFill>
                  <a:srgbClr val="1F497D"/>
                </a:solidFill>
              </a:rPr>
              <a:t>Does 16K DP floating point ops</a:t>
            </a:r>
            <a:endParaRPr lang="en-US" dirty="0">
              <a:solidFill>
                <a:srgbClr val="1F497D"/>
              </a:solidFill>
            </a:endParaRPr>
          </a:p>
        </p:txBody>
      </p:sp>
      <p:sp>
        <p:nvSpPr>
          <p:cNvPr id="22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04800" y="1011829"/>
            <a:ext cx="5029200" cy="3255371"/>
          </a:xfrm>
        </p:spPr>
        <p:txBody>
          <a:bodyPr>
            <a:noAutofit/>
          </a:bodyPr>
          <a:lstStyle/>
          <a:p>
            <a:r>
              <a:rPr lang="en-US" altLang="ja-JP" sz="2400" dirty="0" smtClean="0"/>
              <a:t>Most fine-grained tasks operate on single (</a:t>
            </a:r>
            <a:r>
              <a:rPr lang="en-US" altLang="ja-JP" sz="2400" dirty="0" err="1" smtClean="0"/>
              <a:t>src</a:t>
            </a:r>
            <a:r>
              <a:rPr lang="en-US" altLang="ja-JP" sz="2400" dirty="0" smtClean="0"/>
              <a:t>, </a:t>
            </a:r>
            <a:r>
              <a:rPr lang="en-US" altLang="ja-JP" sz="2400" dirty="0" err="1" smtClean="0"/>
              <a:t>trg</a:t>
            </a:r>
            <a:r>
              <a:rPr lang="en-US" altLang="ja-JP" sz="2400" dirty="0" smtClean="0"/>
              <a:t>) pair of boxes</a:t>
            </a:r>
          </a:p>
          <a:p>
            <a:r>
              <a:rPr lang="en-US" altLang="ja-JP" sz="2400" dirty="0" smtClean="0"/>
              <a:t>Various types of computation</a:t>
            </a:r>
          </a:p>
          <a:p>
            <a:pPr lvl="1"/>
            <a:r>
              <a:rPr lang="en-US" altLang="ja-JP" sz="2200" dirty="0" smtClean="0"/>
              <a:t>Pairwise interactions (U-list, upward, </a:t>
            </a:r>
            <a:r>
              <a:rPr lang="is-IS" altLang="ja-JP" sz="2200" dirty="0" smtClean="0"/>
              <a:t>…)</a:t>
            </a:r>
          </a:p>
          <a:p>
            <a:pPr lvl="1"/>
            <a:r>
              <a:rPr lang="en-US" altLang="ja-JP" sz="2200" dirty="0" smtClean="0"/>
              <a:t>DGEMMs (upward, downward)</a:t>
            </a:r>
          </a:p>
          <a:p>
            <a:pPr lvl="1"/>
            <a:r>
              <a:rPr lang="en-US" altLang="ja-JP" sz="2200" dirty="0" smtClean="0"/>
              <a:t>FFTs (V-list)</a:t>
            </a:r>
          </a:p>
          <a:p>
            <a:pPr lvl="1"/>
            <a:r>
              <a:rPr lang="en-US" altLang="ja-JP" sz="2200" dirty="0" err="1" smtClean="0"/>
              <a:t>Pointwise</a:t>
            </a:r>
            <a:r>
              <a:rPr lang="en-US" altLang="ja-JP" sz="2200" dirty="0" smtClean="0"/>
              <a:t> products (V-list)</a:t>
            </a:r>
            <a:endParaRPr lang="en-US" altLang="ja-JP" sz="2200" dirty="0" smtClean="0"/>
          </a:p>
        </p:txBody>
      </p:sp>
      <p:sp>
        <p:nvSpPr>
          <p:cNvPr id="25" name="Subtitle 2"/>
          <p:cNvSpPr txBox="1">
            <a:spLocks/>
          </p:cNvSpPr>
          <p:nvPr/>
        </p:nvSpPr>
        <p:spPr bwMode="auto">
          <a:xfrm>
            <a:off x="762000" y="6477000"/>
            <a:ext cx="7239001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 typeface="Wingdings" charset="0"/>
              <a:buNone/>
              <a:defRPr kern="1200">
                <a:solidFill>
                  <a:srgbClr val="000000"/>
                </a:solidFill>
                <a:latin typeface="+mn-lt"/>
                <a:ea typeface="ＭＳ Ｐゴシック" pitchFamily="-112" charset="-128"/>
                <a:cs typeface="ＭＳ Ｐゴシック" pitchFamily="-112" charset="-128"/>
              </a:defRPr>
            </a:lvl1pPr>
            <a:lvl2pPr marL="457200" indent="0" algn="ctr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 typeface="Arial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pitchFamily="-112" charset="-128"/>
                <a:cs typeface="ＭＳ Ｐゴシック" charset="0"/>
              </a:defRPr>
            </a:lvl2pPr>
            <a:lvl3pPr marL="914400" indent="0" algn="ctr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 typeface="Arial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pitchFamily="-112" charset="-128"/>
                <a:cs typeface="ＭＳ Ｐゴシック" charset="0"/>
              </a:defRPr>
            </a:lvl3pPr>
            <a:lvl4pPr marL="1371600" indent="0" algn="ctr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 typeface="Arial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pitchFamily="-112" charset="-128"/>
                <a:cs typeface="ＭＳ Ｐゴシック" charset="0"/>
              </a:defRPr>
            </a:lvl4pPr>
            <a:lvl5pPr marL="1828800" indent="0" algn="ctr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 typeface="Arial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pitchFamily="-112" charset="-128"/>
                <a:cs typeface="ＭＳ Ｐゴシック" charset="0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indent="-339725">
              <a:tabLst>
                <a:tab pos="0" algn="l"/>
              </a:tabLst>
            </a:pPr>
            <a:r>
              <a:rPr lang="en-US" sz="1800" b="1" dirty="0">
                <a:solidFill>
                  <a:schemeClr val="accent6"/>
                </a:solidFill>
                <a:latin typeface="Calibri" charset="0"/>
                <a:ea typeface="ＭＳ Ｐゴシック" charset="0"/>
              </a:rPr>
              <a:t>IWOMP </a:t>
            </a:r>
            <a:r>
              <a:rPr lang="en-US" sz="1800" b="1" dirty="0" smtClean="0">
                <a:solidFill>
                  <a:schemeClr val="accent6"/>
                </a:solidFill>
                <a:latin typeface="Calibri" charset="0"/>
                <a:ea typeface="ＭＳ Ｐゴシック" charset="0"/>
              </a:rPr>
              <a:t>2016, 12th </a:t>
            </a:r>
            <a:r>
              <a:rPr lang="en-US" sz="1800" b="1" dirty="0">
                <a:solidFill>
                  <a:schemeClr val="accent6"/>
                </a:solidFill>
                <a:latin typeface="Calibri" charset="0"/>
                <a:ea typeface="ＭＳ Ｐゴシック" charset="0"/>
              </a:rPr>
              <a:t>International Workshop on </a:t>
            </a:r>
            <a:r>
              <a:rPr lang="en-US" sz="1800" b="1" dirty="0" err="1" smtClean="0">
                <a:solidFill>
                  <a:schemeClr val="accent6"/>
                </a:solidFill>
                <a:latin typeface="Calibri" charset="0"/>
                <a:ea typeface="ＭＳ Ｐゴシック" charset="0"/>
              </a:rPr>
              <a:t>OpenMP</a:t>
            </a:r>
            <a:r>
              <a:rPr lang="en-US" sz="1800" b="1" dirty="0" smtClean="0">
                <a:solidFill>
                  <a:schemeClr val="accent6"/>
                </a:solidFill>
                <a:latin typeface="Calibri" charset="0"/>
                <a:ea typeface="ＭＳ Ｐゴシック" charset="0"/>
              </a:rPr>
              <a:t>, Oct 05-07, 2016</a:t>
            </a:r>
          </a:p>
        </p:txBody>
      </p:sp>
    </p:spTree>
    <p:extLst>
      <p:ext uri="{BB962C8B-B14F-4D97-AF65-F5344CB8AC3E}">
        <p14:creationId xmlns:p14="http://schemas.microsoft.com/office/powerpoint/2010/main" val="11122885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f-fmm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128225" y="887204"/>
            <a:ext cx="2863375" cy="4180528"/>
          </a:xfrm>
          <a:prstGeom prst="rect">
            <a:avLst/>
          </a:prstGeom>
        </p:spPr>
      </p:pic>
      <p:sp>
        <p:nvSpPr>
          <p:cNvPr id="9" name="テキスト ボックス 447"/>
          <p:cNvSpPr txBox="1"/>
          <p:nvPr/>
        </p:nvSpPr>
        <p:spPr>
          <a:xfrm>
            <a:off x="1219200" y="5162766"/>
            <a:ext cx="23574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0" lang="en-US" altLang="ja-JP" sz="1600" b="1" dirty="0" smtClean="0">
                <a:solidFill>
                  <a:srgbClr val="1F497D"/>
                </a:solidFill>
                <a:latin typeface="Calibri" pitchFamily="34" charset="0"/>
              </a:rPr>
              <a:t>Bulk</a:t>
            </a:r>
            <a:r>
              <a:rPr lang="en-US" altLang="ja-JP" sz="1600" b="1" dirty="0" smtClean="0">
                <a:solidFill>
                  <a:srgbClr val="1F497D"/>
                </a:solidFill>
                <a:latin typeface="Calibri" pitchFamily="34" charset="0"/>
              </a:rPr>
              <a:t>-Synchronous [1] </a:t>
            </a:r>
            <a:endParaRPr kumimoji="0" lang="ja-JP" altLang="en-US" sz="1600" b="1" dirty="0">
              <a:solidFill>
                <a:srgbClr val="1F497D"/>
              </a:solidFill>
              <a:latin typeface="Calibri" pitchFamily="34" charset="0"/>
            </a:endParaRPr>
          </a:p>
        </p:txBody>
      </p:sp>
      <p:sp>
        <p:nvSpPr>
          <p:cNvPr id="10" name="テキスト ボックス 447"/>
          <p:cNvSpPr txBox="1"/>
          <p:nvPr/>
        </p:nvSpPr>
        <p:spPr>
          <a:xfrm>
            <a:off x="6324600" y="5162766"/>
            <a:ext cx="27146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0" lang="en-US" altLang="ja-JP" sz="1600" b="1" dirty="0" smtClean="0">
                <a:solidFill>
                  <a:srgbClr val="1F497D"/>
                </a:solidFill>
                <a:latin typeface="Calibri" pitchFamily="34" charset="0"/>
              </a:rPr>
              <a:t>Fine-Grained Data-Driven [2]</a:t>
            </a:r>
            <a:endParaRPr kumimoji="0" lang="ja-JP" altLang="en-US" sz="1600" b="1" dirty="0">
              <a:solidFill>
                <a:srgbClr val="1F497D"/>
              </a:solidFill>
              <a:latin typeface="Calibri" pitchFamily="34" charset="0"/>
            </a:endParaRPr>
          </a:p>
        </p:txBody>
      </p:sp>
      <p:sp>
        <p:nvSpPr>
          <p:cNvPr id="11" name="テキスト ボックス 447"/>
          <p:cNvSpPr txBox="1"/>
          <p:nvPr/>
        </p:nvSpPr>
        <p:spPr>
          <a:xfrm>
            <a:off x="76200" y="5672554"/>
            <a:ext cx="86439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200" b="1" dirty="0" smtClean="0">
                <a:latin typeface="Calibri" pitchFamily="34" charset="0"/>
              </a:rPr>
              <a:t>[1] </a:t>
            </a:r>
            <a:r>
              <a:rPr lang="en-US" altLang="ja-JP" sz="1200" dirty="0" err="1" smtClean="0">
                <a:latin typeface="Calibri" pitchFamily="34" charset="0"/>
              </a:rPr>
              <a:t>Chandramowlishwaran</a:t>
            </a:r>
            <a:r>
              <a:rPr lang="en-US" altLang="ja-JP" sz="1200" dirty="0" smtClean="0">
                <a:latin typeface="Calibri" pitchFamily="34" charset="0"/>
              </a:rPr>
              <a:t>, </a:t>
            </a:r>
            <a:r>
              <a:rPr lang="en-US" altLang="ja-JP" sz="1200" dirty="0" err="1" smtClean="0">
                <a:latin typeface="Calibri" pitchFamily="34" charset="0"/>
              </a:rPr>
              <a:t>Aparna</a:t>
            </a:r>
            <a:r>
              <a:rPr lang="en-US" altLang="ja-JP" sz="1200" dirty="0" smtClean="0">
                <a:latin typeface="Calibri" pitchFamily="34" charset="0"/>
              </a:rPr>
              <a:t>, et al. "Optimizing and tuning the fast </a:t>
            </a:r>
            <a:r>
              <a:rPr lang="en-US" altLang="ja-JP" sz="1200" dirty="0" err="1" smtClean="0">
                <a:latin typeface="Calibri" pitchFamily="34" charset="0"/>
              </a:rPr>
              <a:t>multipole</a:t>
            </a:r>
            <a:r>
              <a:rPr lang="en-US" altLang="ja-JP" sz="1200" dirty="0" smtClean="0">
                <a:latin typeface="Calibri" pitchFamily="34" charset="0"/>
              </a:rPr>
              <a:t> method for state-of-the-art </a:t>
            </a:r>
            <a:r>
              <a:rPr lang="en-US" altLang="ja-JP" sz="1200" dirty="0" err="1" smtClean="0">
                <a:latin typeface="Calibri" pitchFamily="34" charset="0"/>
              </a:rPr>
              <a:t>multicore</a:t>
            </a:r>
            <a:r>
              <a:rPr lang="en-US" altLang="ja-JP" sz="1200" dirty="0" smtClean="0">
                <a:latin typeface="Calibri" pitchFamily="34" charset="0"/>
              </a:rPr>
              <a:t> architectures." Parallel &amp; Distributed Processing (IPDPS), 2010 IEEE International Symposium on. IEEE, 2010., IPDPS 2010</a:t>
            </a:r>
          </a:p>
          <a:p>
            <a:r>
              <a:rPr kumimoji="0" lang="en-US" altLang="ja-JP" sz="1200" b="1" dirty="0" smtClean="0">
                <a:latin typeface="Calibri" pitchFamily="34" charset="0"/>
              </a:rPr>
              <a:t>[</a:t>
            </a:r>
            <a:r>
              <a:rPr lang="en-US" altLang="ja-JP" sz="1200" b="1" dirty="0" smtClean="0">
                <a:latin typeface="Calibri" pitchFamily="34" charset="0"/>
              </a:rPr>
              <a:t>2] </a:t>
            </a:r>
            <a:r>
              <a:rPr lang="en-US" altLang="ja-JP" sz="1200" dirty="0" err="1" smtClean="0">
                <a:latin typeface="Calibri" pitchFamily="34" charset="0"/>
              </a:rPr>
              <a:t>Amer</a:t>
            </a:r>
            <a:r>
              <a:rPr lang="en-US" altLang="ja-JP" sz="1200" dirty="0" smtClean="0">
                <a:latin typeface="Calibri" pitchFamily="34" charset="0"/>
              </a:rPr>
              <a:t>, </a:t>
            </a:r>
            <a:r>
              <a:rPr lang="en-US" altLang="ja-JP" sz="1200" dirty="0" err="1" smtClean="0">
                <a:latin typeface="Calibri" pitchFamily="34" charset="0"/>
              </a:rPr>
              <a:t>Abdelhalim</a:t>
            </a:r>
            <a:r>
              <a:rPr lang="en-US" altLang="ja-JP" sz="1200" dirty="0" smtClean="0">
                <a:latin typeface="Calibri" pitchFamily="34" charset="0"/>
              </a:rPr>
              <a:t>, et al. "Fork-Join and Data-Driven Execution Models on Multi-core Architectures: Case Study of the FMM." Supercomputing. Springer Berlin Heidelberg, 2013.</a:t>
            </a:r>
            <a:endParaRPr kumimoji="0" lang="ja-JP" altLang="en-US" sz="1200" dirty="0">
              <a:latin typeface="Calibri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153951"/>
            <a:ext cx="8229600" cy="733253"/>
          </a:xfrm>
        </p:spPr>
        <p:txBody>
          <a:bodyPr/>
          <a:lstStyle/>
          <a:p>
            <a:r>
              <a:rPr lang="en-US" dirty="0" smtClean="0"/>
              <a:t>Kernel Independent FMM Implementations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798113" y="887204"/>
            <a:ext cx="3022072" cy="4275562"/>
            <a:chOff x="785787" y="1428736"/>
            <a:chExt cx="3022072" cy="4275562"/>
          </a:xfrm>
        </p:grpSpPr>
        <p:pic>
          <p:nvPicPr>
            <p:cNvPr id="8" name="Picture 7" descr="fj-fmm.pn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85787" y="1428736"/>
              <a:ext cx="3000395" cy="4275562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/>
          </p:nvSpPr>
          <p:spPr>
            <a:xfrm>
              <a:off x="785787" y="1828800"/>
              <a:ext cx="3000395" cy="457200"/>
            </a:xfrm>
            <a:prstGeom prst="rect">
              <a:avLst/>
            </a:prstGeom>
            <a:solidFill>
              <a:srgbClr val="008000">
                <a:alpha val="5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785787" y="2514600"/>
              <a:ext cx="3000395" cy="457200"/>
            </a:xfrm>
            <a:prstGeom prst="rect">
              <a:avLst/>
            </a:prstGeom>
            <a:solidFill>
              <a:srgbClr val="008000">
                <a:alpha val="5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785787" y="3282754"/>
              <a:ext cx="3000395" cy="457200"/>
            </a:xfrm>
            <a:prstGeom prst="rect">
              <a:avLst/>
            </a:prstGeom>
            <a:solidFill>
              <a:srgbClr val="FFFF00">
                <a:alpha val="5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807464" y="4038600"/>
              <a:ext cx="3000395" cy="457200"/>
            </a:xfrm>
            <a:prstGeom prst="rect">
              <a:avLst/>
            </a:prstGeom>
            <a:solidFill>
              <a:srgbClr val="FF6600">
                <a:alpha val="5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785787" y="4800600"/>
              <a:ext cx="3000395" cy="457200"/>
            </a:xfrm>
            <a:prstGeom prst="rect">
              <a:avLst/>
            </a:prstGeom>
            <a:solidFill>
              <a:srgbClr val="FF6600">
                <a:alpha val="5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8610600" y="6492875"/>
            <a:ext cx="381000" cy="365125"/>
          </a:xfrm>
        </p:spPr>
        <p:txBody>
          <a:bodyPr/>
          <a:lstStyle/>
          <a:p>
            <a:pPr>
              <a:defRPr/>
            </a:pPr>
            <a:fld id="{9B766D63-E39E-C948-8A7F-F2792F7F03C4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6065501" y="1432894"/>
            <a:ext cx="571504" cy="500066"/>
          </a:xfrm>
          <a:prstGeom prst="ellipse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/>
          <p:cNvCxnSpPr>
            <a:endCxn id="20" idx="2"/>
          </p:cNvCxnSpPr>
          <p:nvPr/>
        </p:nvCxnSpPr>
        <p:spPr>
          <a:xfrm rot="10800000">
            <a:off x="4958213" y="1303290"/>
            <a:ext cx="1035851" cy="343919"/>
          </a:xfrm>
          <a:prstGeom prst="straightConnector1">
            <a:avLst/>
          </a:prstGeom>
          <a:ln w="28575">
            <a:solidFill>
              <a:srgbClr val="008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テキスト ボックス 447"/>
          <p:cNvSpPr txBox="1"/>
          <p:nvPr/>
        </p:nvSpPr>
        <p:spPr>
          <a:xfrm>
            <a:off x="3779485" y="718514"/>
            <a:ext cx="23574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0" lang="en-US" altLang="ja-JP" sz="1600" b="1" dirty="0" err="1" smtClean="0">
                <a:solidFill>
                  <a:srgbClr val="008000"/>
                </a:solidFill>
                <a:latin typeface="Calibri" pitchFamily="34" charset="0"/>
              </a:rPr>
              <a:t>MassiThreads</a:t>
            </a:r>
            <a:r>
              <a:rPr kumimoji="0" lang="en-US" altLang="ja-JP" sz="1600" b="1" dirty="0" smtClean="0">
                <a:solidFill>
                  <a:srgbClr val="008000"/>
                </a:solidFill>
                <a:latin typeface="Calibri" pitchFamily="34" charset="0"/>
              </a:rPr>
              <a:t> lightweight thread (Task)</a:t>
            </a:r>
            <a:endParaRPr kumimoji="0" lang="ja-JP" altLang="en-US" sz="1600" b="1" dirty="0">
              <a:solidFill>
                <a:srgbClr val="008000"/>
              </a:solidFill>
              <a:latin typeface="Calibri" pitchFamily="34" charset="0"/>
            </a:endParaRPr>
          </a:p>
        </p:txBody>
      </p:sp>
      <p:sp>
        <p:nvSpPr>
          <p:cNvPr id="21" name="テキスト ボックス 447"/>
          <p:cNvSpPr txBox="1"/>
          <p:nvPr/>
        </p:nvSpPr>
        <p:spPr>
          <a:xfrm>
            <a:off x="3871568" y="2402668"/>
            <a:ext cx="23574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0" lang="en-US" altLang="ja-JP" sz="1600" b="1" dirty="0" err="1" smtClean="0">
                <a:solidFill>
                  <a:schemeClr val="tx2"/>
                </a:solidFill>
                <a:latin typeface="Calibri" pitchFamily="34" charset="0"/>
              </a:rPr>
              <a:t>OpenMP</a:t>
            </a:r>
            <a:r>
              <a:rPr kumimoji="0" lang="en-US" altLang="ja-JP" sz="1600" b="1" dirty="0" smtClean="0">
                <a:solidFill>
                  <a:schemeClr val="tx2"/>
                </a:solidFill>
                <a:latin typeface="Calibri" pitchFamily="34" charset="0"/>
              </a:rPr>
              <a:t> barrier</a:t>
            </a:r>
            <a:endParaRPr kumimoji="0" lang="ja-JP" altLang="en-US" sz="1600" b="1" dirty="0">
              <a:solidFill>
                <a:schemeClr val="tx2"/>
              </a:solidFill>
              <a:latin typeface="Calibri" pitchFamily="34" charset="0"/>
            </a:endParaRPr>
          </a:p>
        </p:txBody>
      </p:sp>
      <p:cxnSp>
        <p:nvCxnSpPr>
          <p:cNvPr id="22" name="Straight Arrow Connector 21"/>
          <p:cNvCxnSpPr/>
          <p:nvPr/>
        </p:nvCxnSpPr>
        <p:spPr>
          <a:xfrm flipH="1">
            <a:off x="3779486" y="2569262"/>
            <a:ext cx="487714" cy="1"/>
          </a:xfrm>
          <a:prstGeom prst="straightConnector1">
            <a:avLst/>
          </a:prstGeom>
          <a:ln w="28575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Subtitle 2"/>
          <p:cNvSpPr txBox="1">
            <a:spLocks/>
          </p:cNvSpPr>
          <p:nvPr/>
        </p:nvSpPr>
        <p:spPr bwMode="auto">
          <a:xfrm>
            <a:off x="762000" y="6477000"/>
            <a:ext cx="7239001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 typeface="Wingdings" charset="0"/>
              <a:buNone/>
              <a:defRPr kern="1200">
                <a:solidFill>
                  <a:srgbClr val="000000"/>
                </a:solidFill>
                <a:latin typeface="+mn-lt"/>
                <a:ea typeface="ＭＳ Ｐゴシック" pitchFamily="-112" charset="-128"/>
                <a:cs typeface="ＭＳ Ｐゴシック" pitchFamily="-112" charset="-128"/>
              </a:defRPr>
            </a:lvl1pPr>
            <a:lvl2pPr marL="457200" indent="0" algn="ctr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 typeface="Arial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pitchFamily="-112" charset="-128"/>
                <a:cs typeface="ＭＳ Ｐゴシック" charset="0"/>
              </a:defRPr>
            </a:lvl2pPr>
            <a:lvl3pPr marL="914400" indent="0" algn="ctr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 typeface="Arial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pitchFamily="-112" charset="-128"/>
                <a:cs typeface="ＭＳ Ｐゴシック" charset="0"/>
              </a:defRPr>
            </a:lvl3pPr>
            <a:lvl4pPr marL="1371600" indent="0" algn="ctr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 typeface="Arial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pitchFamily="-112" charset="-128"/>
                <a:cs typeface="ＭＳ Ｐゴシック" charset="0"/>
              </a:defRPr>
            </a:lvl4pPr>
            <a:lvl5pPr marL="1828800" indent="0" algn="ctr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 typeface="Arial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pitchFamily="-112" charset="-128"/>
                <a:cs typeface="ＭＳ Ｐゴシック" charset="0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indent="-339725">
              <a:tabLst>
                <a:tab pos="0" algn="l"/>
              </a:tabLst>
            </a:pPr>
            <a:r>
              <a:rPr lang="en-US" sz="1800" b="1" dirty="0">
                <a:solidFill>
                  <a:schemeClr val="accent6"/>
                </a:solidFill>
                <a:latin typeface="Calibri" charset="0"/>
                <a:ea typeface="ＭＳ Ｐゴシック" charset="0"/>
              </a:rPr>
              <a:t>IWOMP </a:t>
            </a:r>
            <a:r>
              <a:rPr lang="en-US" sz="1800" b="1" dirty="0" smtClean="0">
                <a:solidFill>
                  <a:schemeClr val="accent6"/>
                </a:solidFill>
                <a:latin typeface="Calibri" charset="0"/>
                <a:ea typeface="ＭＳ Ｐゴシック" charset="0"/>
              </a:rPr>
              <a:t>2016, 12th </a:t>
            </a:r>
            <a:r>
              <a:rPr lang="en-US" sz="1800" b="1" dirty="0">
                <a:solidFill>
                  <a:schemeClr val="accent6"/>
                </a:solidFill>
                <a:latin typeface="Calibri" charset="0"/>
                <a:ea typeface="ＭＳ Ｐゴシック" charset="0"/>
              </a:rPr>
              <a:t>International Workshop on </a:t>
            </a:r>
            <a:r>
              <a:rPr lang="en-US" sz="1800" b="1" dirty="0" err="1" smtClean="0">
                <a:solidFill>
                  <a:schemeClr val="accent6"/>
                </a:solidFill>
                <a:latin typeface="Calibri" charset="0"/>
                <a:ea typeface="ＭＳ Ｐゴシック" charset="0"/>
              </a:rPr>
              <a:t>OpenMP</a:t>
            </a:r>
            <a:r>
              <a:rPr lang="en-US" sz="1800" b="1" dirty="0" smtClean="0">
                <a:solidFill>
                  <a:schemeClr val="accent6"/>
                </a:solidFill>
                <a:latin typeface="Calibri" charset="0"/>
                <a:ea typeface="ＭＳ Ｐゴシック" charset="0"/>
              </a:rPr>
              <a:t>, Oct 05-07, 2016</a:t>
            </a:r>
          </a:p>
        </p:txBody>
      </p:sp>
    </p:spTree>
    <p:extLst>
      <p:ext uri="{BB962C8B-B14F-4D97-AF65-F5344CB8AC3E}">
        <p14:creationId xmlns:p14="http://schemas.microsoft.com/office/powerpoint/2010/main" val="518582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anl_blue">
  <a:themeElements>
    <a:clrScheme name="Breeze">
      <a:dk1>
        <a:sysClr val="windowText" lastClr="000000"/>
      </a:dk1>
      <a:lt1>
        <a:sysClr val="window" lastClr="FFFFFF"/>
      </a:lt1>
      <a:dk2>
        <a:srgbClr val="09213B"/>
      </a:dk2>
      <a:lt2>
        <a:srgbClr val="D5EDF4"/>
      </a:lt2>
      <a:accent1>
        <a:srgbClr val="2C7C9F"/>
      </a:accent1>
      <a:accent2>
        <a:srgbClr val="244A58"/>
      </a:accent2>
      <a:accent3>
        <a:srgbClr val="E2751D"/>
      </a:accent3>
      <a:accent4>
        <a:srgbClr val="FFB400"/>
      </a:accent4>
      <a:accent5>
        <a:srgbClr val="7EB606"/>
      </a:accent5>
      <a:accent6>
        <a:srgbClr val="C00000"/>
      </a:accent6>
      <a:hlink>
        <a:srgbClr val="7030A0"/>
      </a:hlink>
      <a:folHlink>
        <a:srgbClr val="00B0F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anl_blue.pot</Template>
  <TotalTime>17299</TotalTime>
  <Words>2545</Words>
  <Application>Microsoft Macintosh PowerPoint</Application>
  <PresentationFormat>On-screen Show (4:3)</PresentationFormat>
  <Paragraphs>382</Paragraphs>
  <Slides>24</Slides>
  <Notes>16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5" baseType="lpstr">
      <vt:lpstr>anl_blue</vt:lpstr>
      <vt:lpstr>Scaling FMM with Data-Driven OpenMP Tasks on Multicore Architectures</vt:lpstr>
      <vt:lpstr>Dynamic Irregular Methods</vt:lpstr>
      <vt:lpstr>Parallelization Methods Landscape</vt:lpstr>
      <vt:lpstr>Fast Multipole Methods (FMM)</vt:lpstr>
      <vt:lpstr>Kernel-Independent FMM: Domain Decomposition</vt:lpstr>
      <vt:lpstr>Kernel-Independent FMM: Data Structures</vt:lpstr>
      <vt:lpstr>KI-FMM Computational Patterns (1/2)</vt:lpstr>
      <vt:lpstr>PowerPoint Presentation</vt:lpstr>
      <vt:lpstr>Kernel Independent FMM Implementations</vt:lpstr>
      <vt:lpstr>PowerPoint Presentation</vt:lpstr>
      <vt:lpstr>Scalability Collapse</vt:lpstr>
      <vt:lpstr>Parallel Slackness &amp; Data Locality Tradeoffs</vt:lpstr>
      <vt:lpstr>Static vs. Dynamic Scheduling in Bulk-Synchronous</vt:lpstr>
      <vt:lpstr>Optimizing for Cache First</vt:lpstr>
      <vt:lpstr>2D Tiling of Computational Patterns</vt:lpstr>
      <vt:lpstr>Tiled Dynamic Bulk-Synchronous Implementation</vt:lpstr>
      <vt:lpstr>Tuning and Analysis of the Tiled Bulk-Synchronous Method</vt:lpstr>
      <vt:lpstr>Tiled Implementation with OpenMP Tasks</vt:lpstr>
      <vt:lpstr>2D Tuning of the Data-Driven OpenMP Tasking Method</vt:lpstr>
      <vt:lpstr>Profiling Idleness and Work-Time Inflation on Sandy Bridge EP</vt:lpstr>
      <vt:lpstr>Strong Scaling Performance Comparison</vt:lpstr>
      <vt:lpstr>Portability of the Tuning Parameter Values</vt:lpstr>
      <vt:lpstr>Scalability != Efficiency</vt:lpstr>
      <vt:lpstr>Lessons Learnt</vt:lpstr>
    </vt:vector>
  </TitlesOfParts>
  <Company>Argonne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Sana Sandler</dc:creator>
  <cp:lastModifiedBy>halim</cp:lastModifiedBy>
  <cp:revision>1386</cp:revision>
  <dcterms:created xsi:type="dcterms:W3CDTF">2009-09-17T16:37:31Z</dcterms:created>
  <dcterms:modified xsi:type="dcterms:W3CDTF">2016-10-07T00:49:13Z</dcterms:modified>
</cp:coreProperties>
</file>